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6"/>
  </p:notesMasterIdLst>
  <p:sldIdLst>
    <p:sldId id="256" r:id="rId4"/>
    <p:sldId id="378" r:id="rId5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A5B"/>
    <a:srgbClr val="4D4E4D"/>
    <a:srgbClr val="4F4F4F"/>
    <a:srgbClr val="739771"/>
    <a:srgbClr val="9FB89E"/>
    <a:srgbClr val="7A8373"/>
    <a:srgbClr val="FFE7E5"/>
    <a:srgbClr val="BF9000"/>
    <a:srgbClr val="5F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6357" autoAdjust="0"/>
  </p:normalViewPr>
  <p:slideViewPr>
    <p:cSldViewPr snapToGrid="0">
      <p:cViewPr>
        <p:scale>
          <a:sx n="75" d="100"/>
          <a:sy n="75" d="100"/>
        </p:scale>
        <p:origin x="2922" y="-26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0B710-096B-4430-9298-ADEB3655951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5F4B9-396E-4F28-876E-E775CCFB6F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69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5F4B9-396E-4F28-876E-E775CCFB6F0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56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5F4B9-396E-4F28-876E-E775CCFB6F0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99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6FFB1A2-87A3-1251-C715-C8F0062D5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1D3D8117-1C81-5418-ED9F-8D1EC856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FBBFB970-A239-5470-A2BA-A4D505F52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r>
              <a:rPr lang="es-P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331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A75A7184-F91A-F0C0-2C1D-E8BC62CD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FAFA619E-EDEB-F7CE-5E15-DAF71480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2DEF2F60-EF45-35FF-8075-33CC3DD58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r>
              <a:rPr lang="es-P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978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18C936CC-6A2B-5642-4E72-0F4D7304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7240BBFD-CA10-43AC-5B48-AA3F08E5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366F819-153B-FDBE-80E3-4F9DE9561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r>
              <a:rPr lang="es-P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863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597-4A9F-407F-BC1B-B239F3A48E12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E9B-25F0-4CAF-AC29-AEDED8C0E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1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597-4A9F-407F-BC1B-B239F3A48E12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E9B-25F0-4CAF-AC29-AEDED8C0E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35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597-4A9F-407F-BC1B-B239F3A48E12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E9B-25F0-4CAF-AC29-AEDED8C0E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379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597-4A9F-407F-BC1B-B239F3A48E12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E9B-25F0-4CAF-AC29-AEDED8C0E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290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597-4A9F-407F-BC1B-B239F3A48E12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E9B-25F0-4CAF-AC29-AEDED8C0E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09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597-4A9F-407F-BC1B-B239F3A48E12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E9B-25F0-4CAF-AC29-AEDED8C0E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25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597-4A9F-407F-BC1B-B239F3A48E12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E9B-25F0-4CAF-AC29-AEDED8C0E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94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C804628-30A7-E816-F7DA-A7932216E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09310EB7-7CA3-E55C-069A-E8269930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A1CD69D2-EC57-A767-47E9-64F94D9E2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r>
              <a:rPr lang="es-P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545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597-4A9F-407F-BC1B-B239F3A48E12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E9B-25F0-4CAF-AC29-AEDED8C0E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79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597-4A9F-407F-BC1B-B239F3A48E12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E9B-25F0-4CAF-AC29-AEDED8C0E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034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597-4A9F-407F-BC1B-B239F3A48E12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DE9B-25F0-4CAF-AC29-AEDED8C0E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92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8C0B9D7F-097A-E053-C85C-F2681A52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1859048"/>
            <a:ext cx="4052076" cy="25760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4F4F4F"/>
              </a:buClr>
              <a:buSzPts val="2000"/>
              <a:buFont typeface="Arial" panose="020B0604020202020204" pitchFamily="34" charset="0"/>
            </a:pPr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AFCCC914-F5BB-8C97-4095-F61F52992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8" y="4435125"/>
            <a:ext cx="4052076" cy="2576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Titre 2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29634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PE"/>
              <a:t>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51779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PE"/>
              <a:t>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7208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PE"/>
              <a:t>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50960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7D33-06A3-4168-89F4-0494EED5C4B4}" type="slidenum">
              <a:rPr lang="es-PE" smtClean="0"/>
              <a:pPr/>
              <a:t>‹N°›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0756850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7D33-06A3-4168-89F4-0494EED5C4B4}" type="slidenum">
              <a:rPr lang="es-PE" smtClean="0"/>
              <a:pPr/>
              <a:t>‹N°›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025275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7D33-06A3-4168-89F4-0494EED5C4B4}" type="slidenum">
              <a:rPr lang="es-PE" smtClean="0"/>
              <a:pPr/>
              <a:t>‹N°›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88464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B3851293-B6A1-4684-1763-68839F0BF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B7F6D00B-B7CA-FFA5-B60E-682588C2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232BE4C2-FA6F-3158-E9F4-6BC9FCD0A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r>
              <a:rPr lang="es-P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7933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7D33-06A3-4168-89F4-0494EED5C4B4}" type="slidenum">
              <a:rPr lang="es-PE" smtClean="0"/>
              <a:pPr/>
              <a:t>‹N°›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9521874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7D33-06A3-4168-89F4-0494EED5C4B4}" type="slidenum">
              <a:rPr lang="es-PE" smtClean="0"/>
              <a:pPr/>
              <a:t>‹N°›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8762885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7D33-06A3-4168-89F4-0494EED5C4B4}" type="slidenum">
              <a:rPr lang="es-PE" smtClean="0"/>
              <a:pPr/>
              <a:t>‹N°›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663350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PE"/>
              <a:t>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75262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PE"/>
              <a:t>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6630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26279F5-9667-D792-95AE-44B8BD45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F52B2EB3-049B-7858-2165-1D70BA96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D21B5739-F278-4207-B92A-E6C1ED55A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r>
              <a:rPr lang="es-P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67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35F09D46-79CC-C08F-F1A0-0FFDCE6F1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Marcador de título 1">
            <a:extLst>
              <a:ext uri="{FF2B5EF4-FFF2-40B4-BE49-F238E27FC236}">
                <a16:creationId xmlns:a16="http://schemas.microsoft.com/office/drawing/2014/main" id="{21EAA554-36CA-0DB9-DC85-725240E1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1902B3BF-D775-D5B0-F6BE-96038E1C7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r>
              <a:rPr lang="es-P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652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C5AE7BBA-BDCD-3955-C19D-D73691871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FF53E329-9831-2253-206E-EA332859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DB1F5306-58F6-A8A4-F244-1771198E4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r>
              <a:rPr lang="es-P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18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20D85913-F6A3-62E9-64EB-07D0A87C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51F41A6B-C18F-1A0D-C10C-F9B21FEC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CAA8915-E049-1867-D0F7-02D6BD04B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r>
              <a:rPr lang="es-P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712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21745B9C-B016-96A2-AD0C-53702A42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6D52F9A4-CBFE-1D9E-A339-44E49361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E7CD7339-9692-3536-EAB8-B859CB151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r>
              <a:rPr lang="es-P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88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1E345557-3DFD-1DE8-A7BB-C14795735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Marcador de título 1">
            <a:extLst>
              <a:ext uri="{FF2B5EF4-FFF2-40B4-BE49-F238E27FC236}">
                <a16:creationId xmlns:a16="http://schemas.microsoft.com/office/drawing/2014/main" id="{C65BFE06-C1FF-490E-D198-F7B9DC4D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BEC1497-5A42-4D42-7975-1E0F0701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r>
              <a:rPr lang="es-P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03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8D7E57-35D8-34C9-CE44-2E85C422B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439" y="1555379"/>
            <a:ext cx="7170573" cy="8320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894B492C-E357-44E1-1892-7A19D322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9" y="285770"/>
            <a:ext cx="7170573" cy="87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err="1"/>
              <a:t>Titre</a:t>
            </a:r>
            <a:r>
              <a:rPr lang="es-ES" dirty="0"/>
              <a:t> 1</a:t>
            </a:r>
            <a:endParaRPr lang="es-PE" dirty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4A9877C8-7D23-761B-B5F5-7109A5493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538" y="10192295"/>
            <a:ext cx="399379" cy="47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b="1">
                <a:solidFill>
                  <a:srgbClr val="84BC56"/>
                </a:solidFill>
              </a:defRPr>
            </a:lvl1pPr>
          </a:lstStyle>
          <a:p>
            <a:fld id="{BE867D33-06A3-4168-89F4-0494EED5C4B4}" type="slidenum">
              <a:rPr lang="es-PE" smtClean="0"/>
              <a:pPr/>
              <a:t>‹N°›</a:t>
            </a:fld>
            <a:endParaRPr lang="es-PE" dirty="0"/>
          </a:p>
        </p:txBody>
      </p:sp>
      <p:pic>
        <p:nvPicPr>
          <p:cNvPr id="9" name="Picture 2" descr="J:\01 - Fonctionnement\07 - Communication\Charte graphique et logos\Logo Rudologia\Logo Texte Horizontal\Logo_Rudologia_Horizontale_Texte-01.jpg">
            <a:extLst>
              <a:ext uri="{FF2B5EF4-FFF2-40B4-BE49-F238E27FC236}">
                <a16:creationId xmlns:a16="http://schemas.microsoft.com/office/drawing/2014/main" id="{2B8FCECF-18F6-45C9-5898-3F9E7D5649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9" y="10239152"/>
            <a:ext cx="566551" cy="3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oogle Shape;810;p26">
            <a:extLst>
              <a:ext uri="{FF2B5EF4-FFF2-40B4-BE49-F238E27FC236}">
                <a16:creationId xmlns:a16="http://schemas.microsoft.com/office/drawing/2014/main" id="{F0B48C9F-7D64-514B-35C6-2512DC425F11}"/>
              </a:ext>
            </a:extLst>
          </p:cNvPr>
          <p:cNvGrpSpPr/>
          <p:nvPr userDrawn="1"/>
        </p:nvGrpSpPr>
        <p:grpSpPr>
          <a:xfrm>
            <a:off x="3556595" y="10152508"/>
            <a:ext cx="446487" cy="302523"/>
            <a:chOff x="318084" y="6375446"/>
            <a:chExt cx="837986" cy="225820"/>
          </a:xfrm>
        </p:grpSpPr>
        <p:grpSp>
          <p:nvGrpSpPr>
            <p:cNvPr id="11" name="Google Shape;811;p26">
              <a:extLst>
                <a:ext uri="{FF2B5EF4-FFF2-40B4-BE49-F238E27FC236}">
                  <a16:creationId xmlns:a16="http://schemas.microsoft.com/office/drawing/2014/main" id="{7694E549-9CF1-6B64-A303-9D6791BF5470}"/>
                </a:ext>
              </a:extLst>
            </p:cNvPr>
            <p:cNvGrpSpPr/>
            <p:nvPr/>
          </p:nvGrpSpPr>
          <p:grpSpPr>
            <a:xfrm>
              <a:off x="318084" y="6375446"/>
              <a:ext cx="201198" cy="225820"/>
              <a:chOff x="318084" y="6375446"/>
              <a:chExt cx="201198" cy="225820"/>
            </a:xfrm>
          </p:grpSpPr>
          <p:sp>
            <p:nvSpPr>
              <p:cNvPr id="20" name="Google Shape;812;p26">
                <a:extLst>
                  <a:ext uri="{FF2B5EF4-FFF2-40B4-BE49-F238E27FC236}">
                    <a16:creationId xmlns:a16="http://schemas.microsoft.com/office/drawing/2014/main" id="{315DEE24-EB69-54E0-8083-BEF041738E46}"/>
                  </a:ext>
                </a:extLst>
              </p:cNvPr>
              <p:cNvSpPr/>
              <p:nvPr/>
            </p:nvSpPr>
            <p:spPr>
              <a:xfrm>
                <a:off x="356309" y="6428139"/>
                <a:ext cx="124805" cy="114619"/>
              </a:xfrm>
              <a:custGeom>
                <a:avLst/>
                <a:gdLst/>
                <a:ahLst/>
                <a:cxnLst/>
                <a:rect l="l" t="t" r="r" b="b"/>
                <a:pathLst>
                  <a:path w="124805" h="114619" extrusionOk="0">
                    <a:moveTo>
                      <a:pt x="124805" y="62515"/>
                    </a:moveTo>
                    <a:lnTo>
                      <a:pt x="62403" y="0"/>
                    </a:lnTo>
                    <a:lnTo>
                      <a:pt x="0" y="62515"/>
                    </a:lnTo>
                    <a:lnTo>
                      <a:pt x="21827" y="62515"/>
                    </a:lnTo>
                    <a:lnTo>
                      <a:pt x="21827" y="114620"/>
                    </a:lnTo>
                    <a:lnTo>
                      <a:pt x="102922" y="114620"/>
                    </a:lnTo>
                    <a:lnTo>
                      <a:pt x="102922" y="625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" name="Google Shape;813;p26">
                <a:extLst>
                  <a:ext uri="{FF2B5EF4-FFF2-40B4-BE49-F238E27FC236}">
                    <a16:creationId xmlns:a16="http://schemas.microsoft.com/office/drawing/2014/main" id="{BA148F85-FCD2-03E3-CD73-D895FCE7D385}"/>
                  </a:ext>
                </a:extLst>
              </p:cNvPr>
              <p:cNvGrpSpPr/>
              <p:nvPr/>
            </p:nvGrpSpPr>
            <p:grpSpPr>
              <a:xfrm>
                <a:off x="318084" y="6375446"/>
                <a:ext cx="195714" cy="167872"/>
                <a:chOff x="318084" y="6375446"/>
                <a:chExt cx="195714" cy="167872"/>
              </a:xfrm>
            </p:grpSpPr>
            <p:sp>
              <p:nvSpPr>
                <p:cNvPr id="23" name="Google Shape;814;p26">
                  <a:extLst>
                    <a:ext uri="{FF2B5EF4-FFF2-40B4-BE49-F238E27FC236}">
                      <a16:creationId xmlns:a16="http://schemas.microsoft.com/office/drawing/2014/main" id="{14C493C9-CE84-C89E-D390-9301E71869BE}"/>
                    </a:ext>
                  </a:extLst>
                </p:cNvPr>
                <p:cNvSpPr/>
                <p:nvPr/>
              </p:nvSpPr>
              <p:spPr>
                <a:xfrm>
                  <a:off x="459231" y="6542759"/>
                  <a:ext cx="559" cy="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559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A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69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815;p26">
                  <a:extLst>
                    <a:ext uri="{FF2B5EF4-FFF2-40B4-BE49-F238E27FC236}">
                      <a16:creationId xmlns:a16="http://schemas.microsoft.com/office/drawing/2014/main" id="{84BF917E-D8D7-D626-7769-66901D17E1A7}"/>
                    </a:ext>
                  </a:extLst>
                </p:cNvPr>
                <p:cNvSpPr/>
                <p:nvPr/>
              </p:nvSpPr>
              <p:spPr>
                <a:xfrm>
                  <a:off x="318084" y="6375446"/>
                  <a:ext cx="195714" cy="16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14" h="167368" extrusionOk="0">
                      <a:moveTo>
                        <a:pt x="60052" y="115207"/>
                      </a:moveTo>
                      <a:lnTo>
                        <a:pt x="38225" y="115207"/>
                      </a:lnTo>
                      <a:lnTo>
                        <a:pt x="100628" y="52693"/>
                      </a:lnTo>
                      <a:lnTo>
                        <a:pt x="100628" y="52693"/>
                      </a:lnTo>
                      <a:lnTo>
                        <a:pt x="100628" y="52693"/>
                      </a:lnTo>
                      <a:lnTo>
                        <a:pt x="100628" y="52693"/>
                      </a:lnTo>
                      <a:lnTo>
                        <a:pt x="100628" y="52693"/>
                      </a:lnTo>
                      <a:lnTo>
                        <a:pt x="195715" y="52693"/>
                      </a:lnTo>
                      <a:cubicBezTo>
                        <a:pt x="194484" y="51349"/>
                        <a:pt x="193141" y="50174"/>
                        <a:pt x="191741" y="49335"/>
                      </a:cubicBezTo>
                      <a:lnTo>
                        <a:pt x="110142" y="2267"/>
                      </a:lnTo>
                      <a:cubicBezTo>
                        <a:pt x="104881" y="-756"/>
                        <a:pt x="96318" y="-756"/>
                        <a:pt x="91058" y="2267"/>
                      </a:cubicBezTo>
                      <a:lnTo>
                        <a:pt x="9514" y="49335"/>
                      </a:lnTo>
                      <a:cubicBezTo>
                        <a:pt x="4253" y="52357"/>
                        <a:pt x="0" y="59800"/>
                        <a:pt x="0" y="65845"/>
                      </a:cubicBezTo>
                      <a:lnTo>
                        <a:pt x="0" y="160036"/>
                      </a:lnTo>
                      <a:cubicBezTo>
                        <a:pt x="0" y="162387"/>
                        <a:pt x="672" y="164962"/>
                        <a:pt x="1735" y="167368"/>
                      </a:cubicBezTo>
                      <a:lnTo>
                        <a:pt x="60052" y="167368"/>
                      </a:lnTo>
                      <a:lnTo>
                        <a:pt x="60052" y="115207"/>
                      </a:lnTo>
                      <a:close/>
                    </a:path>
                  </a:pathLst>
                </a:custGeom>
                <a:solidFill>
                  <a:srgbClr val="FF6A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69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" name="Google Shape;816;p26">
                <a:extLst>
                  <a:ext uri="{FF2B5EF4-FFF2-40B4-BE49-F238E27FC236}">
                    <a16:creationId xmlns:a16="http://schemas.microsoft.com/office/drawing/2014/main" id="{DB303F9F-7159-5971-8881-91AE70D454B4}"/>
                  </a:ext>
                </a:extLst>
              </p:cNvPr>
              <p:cNvSpPr/>
              <p:nvPr/>
            </p:nvSpPr>
            <p:spPr>
              <a:xfrm>
                <a:off x="319930" y="6428134"/>
                <a:ext cx="199352" cy="173132"/>
              </a:xfrm>
              <a:custGeom>
                <a:avLst/>
                <a:gdLst/>
                <a:ahLst/>
                <a:cxnLst/>
                <a:rect l="l" t="t" r="r" b="b"/>
                <a:pathLst>
                  <a:path w="199352" h="173132" extrusionOk="0">
                    <a:moveTo>
                      <a:pt x="193812" y="0"/>
                    </a:moveTo>
                    <a:lnTo>
                      <a:pt x="98781" y="0"/>
                    </a:lnTo>
                    <a:lnTo>
                      <a:pt x="98781" y="0"/>
                    </a:lnTo>
                    <a:lnTo>
                      <a:pt x="161184" y="62515"/>
                    </a:lnTo>
                    <a:lnTo>
                      <a:pt x="139357" y="62515"/>
                    </a:lnTo>
                    <a:lnTo>
                      <a:pt x="139357" y="114620"/>
                    </a:lnTo>
                    <a:lnTo>
                      <a:pt x="0" y="114620"/>
                    </a:lnTo>
                    <a:cubicBezTo>
                      <a:pt x="1735" y="118425"/>
                      <a:pt x="4477" y="121951"/>
                      <a:pt x="7667" y="123798"/>
                    </a:cubicBezTo>
                    <a:lnTo>
                      <a:pt x="89211" y="170866"/>
                    </a:lnTo>
                    <a:cubicBezTo>
                      <a:pt x="94472" y="173888"/>
                      <a:pt x="103034" y="173888"/>
                      <a:pt x="108295" y="170866"/>
                    </a:cubicBezTo>
                    <a:lnTo>
                      <a:pt x="189838" y="123798"/>
                    </a:lnTo>
                    <a:cubicBezTo>
                      <a:pt x="195099" y="120776"/>
                      <a:pt x="199353" y="113332"/>
                      <a:pt x="199353" y="107288"/>
                    </a:cubicBezTo>
                    <a:lnTo>
                      <a:pt x="199353" y="13152"/>
                    </a:lnTo>
                    <a:cubicBezTo>
                      <a:pt x="199353" y="8731"/>
                      <a:pt x="197058" y="3638"/>
                      <a:pt x="193812" y="0"/>
                    </a:cubicBezTo>
                    <a:close/>
                  </a:path>
                </a:pathLst>
              </a:custGeom>
              <a:solidFill>
                <a:srgbClr val="DB60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817;p26">
              <a:extLst>
                <a:ext uri="{FF2B5EF4-FFF2-40B4-BE49-F238E27FC236}">
                  <a16:creationId xmlns:a16="http://schemas.microsoft.com/office/drawing/2014/main" id="{2B55E889-2F91-87C8-5B8D-FC806DF70FBA}"/>
                </a:ext>
              </a:extLst>
            </p:cNvPr>
            <p:cNvGrpSpPr/>
            <p:nvPr/>
          </p:nvGrpSpPr>
          <p:grpSpPr>
            <a:xfrm>
              <a:off x="546931" y="6402562"/>
              <a:ext cx="609139" cy="135831"/>
              <a:chOff x="546931" y="6402562"/>
              <a:chExt cx="609139" cy="135831"/>
            </a:xfrm>
          </p:grpSpPr>
          <p:sp>
            <p:nvSpPr>
              <p:cNvPr id="13" name="Google Shape;818;p26">
                <a:extLst>
                  <a:ext uri="{FF2B5EF4-FFF2-40B4-BE49-F238E27FC236}">
                    <a16:creationId xmlns:a16="http://schemas.microsoft.com/office/drawing/2014/main" id="{E6D6DDB6-CDD9-2B93-E906-BC925D83D5E7}"/>
                  </a:ext>
                </a:extLst>
              </p:cNvPr>
              <p:cNvSpPr/>
              <p:nvPr/>
            </p:nvSpPr>
            <p:spPr>
              <a:xfrm>
                <a:off x="546931" y="6435918"/>
                <a:ext cx="94471" cy="102474"/>
              </a:xfrm>
              <a:custGeom>
                <a:avLst/>
                <a:gdLst/>
                <a:ahLst/>
                <a:cxnLst/>
                <a:rect l="l" t="t" r="r" b="b"/>
                <a:pathLst>
                  <a:path w="94471" h="102474" extrusionOk="0">
                    <a:moveTo>
                      <a:pt x="40968" y="102475"/>
                    </a:moveTo>
                    <a:lnTo>
                      <a:pt x="0" y="0"/>
                    </a:lnTo>
                    <a:lnTo>
                      <a:pt x="19980" y="0"/>
                    </a:lnTo>
                    <a:lnTo>
                      <a:pt x="47348" y="68111"/>
                    </a:lnTo>
                    <a:lnTo>
                      <a:pt x="74491" y="0"/>
                    </a:lnTo>
                    <a:lnTo>
                      <a:pt x="94472" y="0"/>
                    </a:lnTo>
                    <a:lnTo>
                      <a:pt x="53504" y="102475"/>
                    </a:lnTo>
                    <a:lnTo>
                      <a:pt x="40968" y="102475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819;p26">
                <a:extLst>
                  <a:ext uri="{FF2B5EF4-FFF2-40B4-BE49-F238E27FC236}">
                    <a16:creationId xmlns:a16="http://schemas.microsoft.com/office/drawing/2014/main" id="{D306BABA-E9CE-0C8D-CEAD-6019A3BCD05D}"/>
                  </a:ext>
                </a:extLst>
              </p:cNvPr>
              <p:cNvSpPr/>
              <p:nvPr/>
            </p:nvSpPr>
            <p:spPr>
              <a:xfrm>
                <a:off x="648230" y="6435918"/>
                <a:ext cx="85740" cy="102418"/>
              </a:xfrm>
              <a:custGeom>
                <a:avLst/>
                <a:gdLst/>
                <a:ahLst/>
                <a:cxnLst/>
                <a:rect l="l" t="t" r="r" b="b"/>
                <a:pathLst>
                  <a:path w="85740" h="102418" extrusionOk="0">
                    <a:moveTo>
                      <a:pt x="42870" y="0"/>
                    </a:moveTo>
                    <a:cubicBezTo>
                      <a:pt x="55855" y="0"/>
                      <a:pt x="66376" y="3470"/>
                      <a:pt x="73708" y="10074"/>
                    </a:cubicBezTo>
                    <a:cubicBezTo>
                      <a:pt x="81487" y="16846"/>
                      <a:pt x="85741" y="26752"/>
                      <a:pt x="85741" y="38785"/>
                    </a:cubicBezTo>
                    <a:lnTo>
                      <a:pt x="85741" y="102419"/>
                    </a:lnTo>
                    <a:lnTo>
                      <a:pt x="67104" y="102419"/>
                    </a:lnTo>
                    <a:lnTo>
                      <a:pt x="67104" y="97158"/>
                    </a:lnTo>
                    <a:cubicBezTo>
                      <a:pt x="60500" y="100628"/>
                      <a:pt x="52329" y="102419"/>
                      <a:pt x="42870" y="102419"/>
                    </a:cubicBezTo>
                    <a:lnTo>
                      <a:pt x="38617" y="102419"/>
                    </a:lnTo>
                    <a:cubicBezTo>
                      <a:pt x="27368" y="102419"/>
                      <a:pt x="18245" y="100068"/>
                      <a:pt x="11641" y="95255"/>
                    </a:cubicBezTo>
                    <a:cubicBezTo>
                      <a:pt x="7779" y="92513"/>
                      <a:pt x="4869" y="89267"/>
                      <a:pt x="2910" y="85181"/>
                    </a:cubicBezTo>
                    <a:cubicBezTo>
                      <a:pt x="951" y="81319"/>
                      <a:pt x="0" y="77010"/>
                      <a:pt x="0" y="72197"/>
                    </a:cubicBezTo>
                    <a:cubicBezTo>
                      <a:pt x="0" y="67552"/>
                      <a:pt x="951" y="63074"/>
                      <a:pt x="2910" y="59213"/>
                    </a:cubicBezTo>
                    <a:cubicBezTo>
                      <a:pt x="4869" y="55127"/>
                      <a:pt x="7779" y="51825"/>
                      <a:pt x="11641" y="49139"/>
                    </a:cubicBezTo>
                    <a:cubicBezTo>
                      <a:pt x="18245" y="44493"/>
                      <a:pt x="27368" y="41975"/>
                      <a:pt x="38617" y="41975"/>
                    </a:cubicBezTo>
                    <a:lnTo>
                      <a:pt x="67160" y="41975"/>
                    </a:lnTo>
                    <a:lnTo>
                      <a:pt x="67160" y="38897"/>
                    </a:lnTo>
                    <a:cubicBezTo>
                      <a:pt x="67160" y="32293"/>
                      <a:pt x="65201" y="27256"/>
                      <a:pt x="61507" y="24178"/>
                    </a:cubicBezTo>
                    <a:cubicBezTo>
                      <a:pt x="57646" y="20708"/>
                      <a:pt x="51209" y="18749"/>
                      <a:pt x="42870" y="18749"/>
                    </a:cubicBezTo>
                    <a:lnTo>
                      <a:pt x="42702" y="18749"/>
                    </a:lnTo>
                    <a:cubicBezTo>
                      <a:pt x="20372" y="18749"/>
                      <a:pt x="19029" y="31565"/>
                      <a:pt x="18637" y="35651"/>
                    </a:cubicBezTo>
                    <a:lnTo>
                      <a:pt x="224" y="33692"/>
                    </a:lnTo>
                    <a:cubicBezTo>
                      <a:pt x="1175" y="23002"/>
                      <a:pt x="5876" y="14495"/>
                      <a:pt x="13600" y="8675"/>
                    </a:cubicBezTo>
                    <a:cubicBezTo>
                      <a:pt x="20987" y="3022"/>
                      <a:pt x="30670" y="112"/>
                      <a:pt x="42702" y="112"/>
                    </a:cubicBezTo>
                    <a:lnTo>
                      <a:pt x="42870" y="112"/>
                    </a:lnTo>
                    <a:close/>
                    <a:moveTo>
                      <a:pt x="38617" y="60556"/>
                    </a:moveTo>
                    <a:cubicBezTo>
                      <a:pt x="33580" y="60556"/>
                      <a:pt x="26584" y="61339"/>
                      <a:pt x="22331" y="64250"/>
                    </a:cubicBezTo>
                    <a:cubicBezTo>
                      <a:pt x="20764" y="65593"/>
                      <a:pt x="18637" y="67552"/>
                      <a:pt x="18637" y="72197"/>
                    </a:cubicBezTo>
                    <a:cubicBezTo>
                      <a:pt x="18637" y="76842"/>
                      <a:pt x="20764" y="78969"/>
                      <a:pt x="22331" y="80144"/>
                    </a:cubicBezTo>
                    <a:cubicBezTo>
                      <a:pt x="24849" y="81879"/>
                      <a:pt x="29494" y="83838"/>
                      <a:pt x="38617" y="83838"/>
                    </a:cubicBezTo>
                    <a:lnTo>
                      <a:pt x="42870" y="83838"/>
                    </a:lnTo>
                    <a:cubicBezTo>
                      <a:pt x="51209" y="83838"/>
                      <a:pt x="57590" y="82103"/>
                      <a:pt x="61507" y="78577"/>
                    </a:cubicBezTo>
                    <a:cubicBezTo>
                      <a:pt x="65201" y="75275"/>
                      <a:pt x="67160" y="70406"/>
                      <a:pt x="67160" y="63858"/>
                    </a:cubicBezTo>
                    <a:lnTo>
                      <a:pt x="67160" y="60556"/>
                    </a:lnTo>
                    <a:lnTo>
                      <a:pt x="38617" y="6055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820;p26">
                <a:extLst>
                  <a:ext uri="{FF2B5EF4-FFF2-40B4-BE49-F238E27FC236}">
                    <a16:creationId xmlns:a16="http://schemas.microsoft.com/office/drawing/2014/main" id="{47098AFE-81EB-57E6-C7C7-37ABE5068961}"/>
                  </a:ext>
                </a:extLst>
              </p:cNvPr>
              <p:cNvSpPr/>
              <p:nvPr/>
            </p:nvSpPr>
            <p:spPr>
              <a:xfrm>
                <a:off x="754399" y="6402562"/>
                <a:ext cx="30221" cy="135830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135830" extrusionOk="0">
                    <a:moveTo>
                      <a:pt x="18581" y="97214"/>
                    </a:moveTo>
                    <a:cubicBezTo>
                      <a:pt x="18581" y="102251"/>
                      <a:pt x="19141" y="109247"/>
                      <a:pt x="22275" y="113500"/>
                    </a:cubicBezTo>
                    <a:cubicBezTo>
                      <a:pt x="23450" y="115235"/>
                      <a:pt x="25577" y="117194"/>
                      <a:pt x="30222" y="117194"/>
                    </a:cubicBezTo>
                    <a:lnTo>
                      <a:pt x="30222" y="135831"/>
                    </a:lnTo>
                    <a:cubicBezTo>
                      <a:pt x="25353" y="135831"/>
                      <a:pt x="21099" y="134879"/>
                      <a:pt x="17238" y="132921"/>
                    </a:cubicBezTo>
                    <a:cubicBezTo>
                      <a:pt x="13152" y="130962"/>
                      <a:pt x="9850" y="128052"/>
                      <a:pt x="7164" y="124358"/>
                    </a:cubicBezTo>
                    <a:cubicBezTo>
                      <a:pt x="2295" y="117586"/>
                      <a:pt x="0" y="108463"/>
                      <a:pt x="0" y="97214"/>
                    </a:cubicBezTo>
                    <a:lnTo>
                      <a:pt x="0" y="0"/>
                    </a:lnTo>
                    <a:lnTo>
                      <a:pt x="18637" y="0"/>
                    </a:lnTo>
                    <a:lnTo>
                      <a:pt x="18637" y="97214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821;p26">
                <a:extLst>
                  <a:ext uri="{FF2B5EF4-FFF2-40B4-BE49-F238E27FC236}">
                    <a16:creationId xmlns:a16="http://schemas.microsoft.com/office/drawing/2014/main" id="{36D71995-1E2E-ECF8-A6D5-A399E6C636D2}"/>
                  </a:ext>
                </a:extLst>
              </p:cNvPr>
              <p:cNvSpPr/>
              <p:nvPr/>
            </p:nvSpPr>
            <p:spPr>
              <a:xfrm>
                <a:off x="795366" y="6435974"/>
                <a:ext cx="85516" cy="102419"/>
              </a:xfrm>
              <a:custGeom>
                <a:avLst/>
                <a:gdLst/>
                <a:ahLst/>
                <a:cxnLst/>
                <a:rect l="l" t="t" r="r" b="b"/>
                <a:pathLst>
                  <a:path w="85516" h="102419" extrusionOk="0">
                    <a:moveTo>
                      <a:pt x="73708" y="10075"/>
                    </a:moveTo>
                    <a:cubicBezTo>
                      <a:pt x="81487" y="16847"/>
                      <a:pt x="85517" y="26753"/>
                      <a:pt x="85517" y="38786"/>
                    </a:cubicBezTo>
                    <a:lnTo>
                      <a:pt x="85517" y="63803"/>
                    </a:lnTo>
                    <a:cubicBezTo>
                      <a:pt x="85517" y="75835"/>
                      <a:pt x="81431" y="85741"/>
                      <a:pt x="73708" y="92513"/>
                    </a:cubicBezTo>
                    <a:cubicBezTo>
                      <a:pt x="66152" y="99117"/>
                      <a:pt x="55855" y="102420"/>
                      <a:pt x="42870" y="102420"/>
                    </a:cubicBezTo>
                    <a:cubicBezTo>
                      <a:pt x="29662" y="102420"/>
                      <a:pt x="19364" y="99117"/>
                      <a:pt x="11809" y="92513"/>
                    </a:cubicBezTo>
                    <a:cubicBezTo>
                      <a:pt x="4030" y="85741"/>
                      <a:pt x="0" y="75835"/>
                      <a:pt x="0" y="63803"/>
                    </a:cubicBezTo>
                    <a:lnTo>
                      <a:pt x="0" y="38786"/>
                    </a:lnTo>
                    <a:cubicBezTo>
                      <a:pt x="0" y="26753"/>
                      <a:pt x="4086" y="16847"/>
                      <a:pt x="11809" y="10075"/>
                    </a:cubicBezTo>
                    <a:cubicBezTo>
                      <a:pt x="19364" y="3471"/>
                      <a:pt x="29662" y="1"/>
                      <a:pt x="42870" y="1"/>
                    </a:cubicBezTo>
                    <a:cubicBezTo>
                      <a:pt x="55855" y="-55"/>
                      <a:pt x="66096" y="3471"/>
                      <a:pt x="73708" y="10075"/>
                    </a:cubicBezTo>
                    <a:close/>
                    <a:moveTo>
                      <a:pt x="24010" y="24010"/>
                    </a:moveTo>
                    <a:cubicBezTo>
                      <a:pt x="20540" y="27088"/>
                      <a:pt x="18581" y="32181"/>
                      <a:pt x="18581" y="38730"/>
                    </a:cubicBezTo>
                    <a:lnTo>
                      <a:pt x="18581" y="63747"/>
                    </a:lnTo>
                    <a:cubicBezTo>
                      <a:pt x="18581" y="70351"/>
                      <a:pt x="20540" y="75220"/>
                      <a:pt x="24010" y="78466"/>
                    </a:cubicBezTo>
                    <a:cubicBezTo>
                      <a:pt x="28095" y="81936"/>
                      <a:pt x="34475" y="83727"/>
                      <a:pt x="42814" y="83727"/>
                    </a:cubicBezTo>
                    <a:cubicBezTo>
                      <a:pt x="50986" y="83727"/>
                      <a:pt x="57366" y="81992"/>
                      <a:pt x="61451" y="78466"/>
                    </a:cubicBezTo>
                    <a:cubicBezTo>
                      <a:pt x="65145" y="75164"/>
                      <a:pt x="66880" y="70295"/>
                      <a:pt x="66880" y="63747"/>
                    </a:cubicBezTo>
                    <a:lnTo>
                      <a:pt x="66880" y="38730"/>
                    </a:lnTo>
                    <a:cubicBezTo>
                      <a:pt x="66880" y="32125"/>
                      <a:pt x="65145" y="27088"/>
                      <a:pt x="61451" y="24010"/>
                    </a:cubicBezTo>
                    <a:cubicBezTo>
                      <a:pt x="57366" y="20540"/>
                      <a:pt x="50986" y="18582"/>
                      <a:pt x="42814" y="18582"/>
                    </a:cubicBezTo>
                    <a:cubicBezTo>
                      <a:pt x="34475" y="18582"/>
                      <a:pt x="28095" y="20540"/>
                      <a:pt x="24010" y="24010"/>
                    </a:cubicBez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822;p26">
                <a:extLst>
                  <a:ext uri="{FF2B5EF4-FFF2-40B4-BE49-F238E27FC236}">
                    <a16:creationId xmlns:a16="http://schemas.microsoft.com/office/drawing/2014/main" id="{5E1AE365-7D34-6CBF-4D99-8E07F4013CD1}"/>
                  </a:ext>
                </a:extLst>
              </p:cNvPr>
              <p:cNvSpPr/>
              <p:nvPr/>
            </p:nvSpPr>
            <p:spPr>
              <a:xfrm>
                <a:off x="901255" y="6402562"/>
                <a:ext cx="85516" cy="135774"/>
              </a:xfrm>
              <a:custGeom>
                <a:avLst/>
                <a:gdLst/>
                <a:ahLst/>
                <a:cxnLst/>
                <a:rect l="l" t="t" r="r" b="b"/>
                <a:pathLst>
                  <a:path w="85516" h="135774" extrusionOk="0">
                    <a:moveTo>
                      <a:pt x="18637" y="38785"/>
                    </a:moveTo>
                    <a:cubicBezTo>
                      <a:pt x="25241" y="35315"/>
                      <a:pt x="33356" y="33356"/>
                      <a:pt x="42870" y="33356"/>
                    </a:cubicBezTo>
                    <a:cubicBezTo>
                      <a:pt x="55855" y="33356"/>
                      <a:pt x="66152" y="36826"/>
                      <a:pt x="73708" y="43430"/>
                    </a:cubicBezTo>
                    <a:cubicBezTo>
                      <a:pt x="81487" y="50202"/>
                      <a:pt x="85517" y="60108"/>
                      <a:pt x="85517" y="72141"/>
                    </a:cubicBezTo>
                    <a:lnTo>
                      <a:pt x="85517" y="97158"/>
                    </a:lnTo>
                    <a:cubicBezTo>
                      <a:pt x="85517" y="109191"/>
                      <a:pt x="81431" y="119097"/>
                      <a:pt x="73708" y="125869"/>
                    </a:cubicBezTo>
                    <a:cubicBezTo>
                      <a:pt x="66152" y="132473"/>
                      <a:pt x="55855" y="135775"/>
                      <a:pt x="42870" y="135775"/>
                    </a:cubicBezTo>
                    <a:cubicBezTo>
                      <a:pt x="33356" y="135775"/>
                      <a:pt x="25185" y="134040"/>
                      <a:pt x="18637" y="130514"/>
                    </a:cubicBezTo>
                    <a:lnTo>
                      <a:pt x="18637" y="135775"/>
                    </a:lnTo>
                    <a:lnTo>
                      <a:pt x="0" y="135775"/>
                    </a:lnTo>
                    <a:lnTo>
                      <a:pt x="0" y="0"/>
                    </a:lnTo>
                    <a:lnTo>
                      <a:pt x="18637" y="0"/>
                    </a:lnTo>
                    <a:lnTo>
                      <a:pt x="18637" y="38785"/>
                    </a:lnTo>
                    <a:close/>
                    <a:moveTo>
                      <a:pt x="24066" y="57422"/>
                    </a:moveTo>
                    <a:cubicBezTo>
                      <a:pt x="20596" y="60500"/>
                      <a:pt x="18637" y="65593"/>
                      <a:pt x="18637" y="72141"/>
                    </a:cubicBezTo>
                    <a:lnTo>
                      <a:pt x="18637" y="97158"/>
                    </a:lnTo>
                    <a:cubicBezTo>
                      <a:pt x="18637" y="103762"/>
                      <a:pt x="20596" y="108631"/>
                      <a:pt x="24066" y="111877"/>
                    </a:cubicBezTo>
                    <a:cubicBezTo>
                      <a:pt x="28151" y="115347"/>
                      <a:pt x="34531" y="117138"/>
                      <a:pt x="42870" y="117138"/>
                    </a:cubicBezTo>
                    <a:cubicBezTo>
                      <a:pt x="51041" y="117138"/>
                      <a:pt x="57422" y="115403"/>
                      <a:pt x="61507" y="111877"/>
                    </a:cubicBezTo>
                    <a:cubicBezTo>
                      <a:pt x="65201" y="108575"/>
                      <a:pt x="66936" y="103706"/>
                      <a:pt x="66936" y="97158"/>
                    </a:cubicBezTo>
                    <a:lnTo>
                      <a:pt x="66936" y="72141"/>
                    </a:lnTo>
                    <a:cubicBezTo>
                      <a:pt x="66936" y="65537"/>
                      <a:pt x="65201" y="60500"/>
                      <a:pt x="61507" y="57422"/>
                    </a:cubicBezTo>
                    <a:cubicBezTo>
                      <a:pt x="57422" y="53952"/>
                      <a:pt x="51041" y="51993"/>
                      <a:pt x="42870" y="51993"/>
                    </a:cubicBezTo>
                    <a:cubicBezTo>
                      <a:pt x="34531" y="51993"/>
                      <a:pt x="28151" y="53952"/>
                      <a:pt x="24066" y="57422"/>
                    </a:cubicBezTo>
                    <a:close/>
                  </a:path>
                </a:pathLst>
              </a:custGeom>
              <a:solidFill>
                <a:srgbClr val="FF6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823;p26">
                <a:extLst>
                  <a:ext uri="{FF2B5EF4-FFF2-40B4-BE49-F238E27FC236}">
                    <a16:creationId xmlns:a16="http://schemas.microsoft.com/office/drawing/2014/main" id="{CBEC5321-1C9A-AFE8-2542-C6140CC31AD4}"/>
                  </a:ext>
                </a:extLst>
              </p:cNvPr>
              <p:cNvSpPr/>
              <p:nvPr/>
            </p:nvSpPr>
            <p:spPr>
              <a:xfrm>
                <a:off x="1001435" y="6435918"/>
                <a:ext cx="85740" cy="102418"/>
              </a:xfrm>
              <a:custGeom>
                <a:avLst/>
                <a:gdLst/>
                <a:ahLst/>
                <a:cxnLst/>
                <a:rect l="l" t="t" r="r" b="b"/>
                <a:pathLst>
                  <a:path w="85740" h="102418" extrusionOk="0">
                    <a:moveTo>
                      <a:pt x="42870" y="0"/>
                    </a:moveTo>
                    <a:cubicBezTo>
                      <a:pt x="55855" y="0"/>
                      <a:pt x="66376" y="3470"/>
                      <a:pt x="73708" y="10074"/>
                    </a:cubicBezTo>
                    <a:cubicBezTo>
                      <a:pt x="81487" y="16846"/>
                      <a:pt x="85741" y="26752"/>
                      <a:pt x="85741" y="38785"/>
                    </a:cubicBezTo>
                    <a:lnTo>
                      <a:pt x="85741" y="102419"/>
                    </a:lnTo>
                    <a:lnTo>
                      <a:pt x="67104" y="102419"/>
                    </a:lnTo>
                    <a:lnTo>
                      <a:pt x="67104" y="97158"/>
                    </a:lnTo>
                    <a:cubicBezTo>
                      <a:pt x="60500" y="100628"/>
                      <a:pt x="52329" y="102419"/>
                      <a:pt x="42870" y="102419"/>
                    </a:cubicBezTo>
                    <a:lnTo>
                      <a:pt x="38617" y="102419"/>
                    </a:lnTo>
                    <a:cubicBezTo>
                      <a:pt x="27368" y="102419"/>
                      <a:pt x="18245" y="100068"/>
                      <a:pt x="11641" y="95255"/>
                    </a:cubicBezTo>
                    <a:cubicBezTo>
                      <a:pt x="7779" y="92513"/>
                      <a:pt x="4869" y="89267"/>
                      <a:pt x="2910" y="85181"/>
                    </a:cubicBezTo>
                    <a:cubicBezTo>
                      <a:pt x="951" y="81319"/>
                      <a:pt x="0" y="77010"/>
                      <a:pt x="0" y="72197"/>
                    </a:cubicBezTo>
                    <a:cubicBezTo>
                      <a:pt x="0" y="67552"/>
                      <a:pt x="951" y="63074"/>
                      <a:pt x="2910" y="59213"/>
                    </a:cubicBezTo>
                    <a:cubicBezTo>
                      <a:pt x="4869" y="55127"/>
                      <a:pt x="7779" y="51825"/>
                      <a:pt x="11641" y="49139"/>
                    </a:cubicBezTo>
                    <a:cubicBezTo>
                      <a:pt x="18245" y="44493"/>
                      <a:pt x="27368" y="41975"/>
                      <a:pt x="38617" y="41975"/>
                    </a:cubicBezTo>
                    <a:lnTo>
                      <a:pt x="67160" y="41975"/>
                    </a:lnTo>
                    <a:lnTo>
                      <a:pt x="67160" y="38897"/>
                    </a:lnTo>
                    <a:cubicBezTo>
                      <a:pt x="67160" y="32293"/>
                      <a:pt x="65201" y="27256"/>
                      <a:pt x="61507" y="24178"/>
                    </a:cubicBezTo>
                    <a:cubicBezTo>
                      <a:pt x="57646" y="20708"/>
                      <a:pt x="51209" y="18749"/>
                      <a:pt x="42870" y="18749"/>
                    </a:cubicBezTo>
                    <a:lnTo>
                      <a:pt x="42702" y="18749"/>
                    </a:lnTo>
                    <a:cubicBezTo>
                      <a:pt x="20372" y="18749"/>
                      <a:pt x="19029" y="31565"/>
                      <a:pt x="18637" y="35651"/>
                    </a:cubicBezTo>
                    <a:lnTo>
                      <a:pt x="224" y="33692"/>
                    </a:lnTo>
                    <a:cubicBezTo>
                      <a:pt x="1175" y="23002"/>
                      <a:pt x="5876" y="14495"/>
                      <a:pt x="13600" y="8675"/>
                    </a:cubicBezTo>
                    <a:cubicBezTo>
                      <a:pt x="20987" y="3022"/>
                      <a:pt x="30670" y="112"/>
                      <a:pt x="42702" y="112"/>
                    </a:cubicBezTo>
                    <a:lnTo>
                      <a:pt x="42870" y="112"/>
                    </a:lnTo>
                    <a:close/>
                    <a:moveTo>
                      <a:pt x="38561" y="60556"/>
                    </a:moveTo>
                    <a:cubicBezTo>
                      <a:pt x="33524" y="60556"/>
                      <a:pt x="26528" y="61339"/>
                      <a:pt x="22275" y="64250"/>
                    </a:cubicBezTo>
                    <a:cubicBezTo>
                      <a:pt x="20708" y="65593"/>
                      <a:pt x="18581" y="67552"/>
                      <a:pt x="18581" y="72197"/>
                    </a:cubicBezTo>
                    <a:cubicBezTo>
                      <a:pt x="18581" y="76842"/>
                      <a:pt x="20708" y="78969"/>
                      <a:pt x="22275" y="80144"/>
                    </a:cubicBezTo>
                    <a:cubicBezTo>
                      <a:pt x="24793" y="81879"/>
                      <a:pt x="29438" y="83838"/>
                      <a:pt x="38561" y="83838"/>
                    </a:cubicBezTo>
                    <a:lnTo>
                      <a:pt x="42814" y="83838"/>
                    </a:lnTo>
                    <a:cubicBezTo>
                      <a:pt x="51153" y="83838"/>
                      <a:pt x="57534" y="82103"/>
                      <a:pt x="61451" y="78577"/>
                    </a:cubicBezTo>
                    <a:cubicBezTo>
                      <a:pt x="65145" y="75275"/>
                      <a:pt x="67104" y="70406"/>
                      <a:pt x="67104" y="63858"/>
                    </a:cubicBezTo>
                    <a:lnTo>
                      <a:pt x="67104" y="60556"/>
                    </a:lnTo>
                    <a:lnTo>
                      <a:pt x="38561" y="60556"/>
                    </a:lnTo>
                    <a:close/>
                  </a:path>
                </a:pathLst>
              </a:custGeom>
              <a:solidFill>
                <a:srgbClr val="FF6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824;p26">
                <a:extLst>
                  <a:ext uri="{FF2B5EF4-FFF2-40B4-BE49-F238E27FC236}">
                    <a16:creationId xmlns:a16="http://schemas.microsoft.com/office/drawing/2014/main" id="{706DE58B-2433-A65A-68A3-45CE10DE2689}"/>
                  </a:ext>
                </a:extLst>
              </p:cNvPr>
              <p:cNvSpPr/>
              <p:nvPr/>
            </p:nvSpPr>
            <p:spPr>
              <a:xfrm>
                <a:off x="1101783" y="6402562"/>
                <a:ext cx="54287" cy="135830"/>
              </a:xfrm>
              <a:custGeom>
                <a:avLst/>
                <a:gdLst/>
                <a:ahLst/>
                <a:cxnLst/>
                <a:rect l="l" t="t" r="r" b="b"/>
                <a:pathLst>
                  <a:path w="54287" h="135830" extrusionOk="0">
                    <a:moveTo>
                      <a:pt x="54288" y="33356"/>
                    </a:moveTo>
                    <a:lnTo>
                      <a:pt x="54288" y="51993"/>
                    </a:lnTo>
                    <a:lnTo>
                      <a:pt x="30222" y="51993"/>
                    </a:lnTo>
                    <a:lnTo>
                      <a:pt x="30222" y="97214"/>
                    </a:lnTo>
                    <a:cubicBezTo>
                      <a:pt x="30222" y="103818"/>
                      <a:pt x="31957" y="108687"/>
                      <a:pt x="35651" y="111933"/>
                    </a:cubicBezTo>
                    <a:cubicBezTo>
                      <a:pt x="39736" y="115403"/>
                      <a:pt x="46116" y="117194"/>
                      <a:pt x="54288" y="117194"/>
                    </a:cubicBezTo>
                    <a:lnTo>
                      <a:pt x="54288" y="135831"/>
                    </a:lnTo>
                    <a:cubicBezTo>
                      <a:pt x="41303" y="135831"/>
                      <a:pt x="31005" y="132529"/>
                      <a:pt x="23450" y="125925"/>
                    </a:cubicBezTo>
                    <a:cubicBezTo>
                      <a:pt x="15671" y="119153"/>
                      <a:pt x="11641" y="109247"/>
                      <a:pt x="11641" y="97214"/>
                    </a:cubicBezTo>
                    <a:lnTo>
                      <a:pt x="11641" y="51993"/>
                    </a:lnTo>
                    <a:lnTo>
                      <a:pt x="0" y="51993"/>
                    </a:lnTo>
                    <a:lnTo>
                      <a:pt x="0" y="33356"/>
                    </a:lnTo>
                    <a:lnTo>
                      <a:pt x="11641" y="33356"/>
                    </a:lnTo>
                    <a:lnTo>
                      <a:pt x="11641" y="0"/>
                    </a:lnTo>
                    <a:lnTo>
                      <a:pt x="30278" y="0"/>
                    </a:lnTo>
                    <a:lnTo>
                      <a:pt x="30278" y="33356"/>
                    </a:lnTo>
                    <a:lnTo>
                      <a:pt x="54288" y="33356"/>
                    </a:lnTo>
                    <a:close/>
                  </a:path>
                </a:pathLst>
              </a:custGeom>
              <a:solidFill>
                <a:srgbClr val="FF6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B534372-1926-75B4-4245-4E6D167D142A}"/>
              </a:ext>
            </a:extLst>
          </p:cNvPr>
          <p:cNvSpPr/>
          <p:nvPr userDrawn="1"/>
        </p:nvSpPr>
        <p:spPr>
          <a:xfrm>
            <a:off x="0" y="10646913"/>
            <a:ext cx="7559675" cy="44900"/>
          </a:xfrm>
          <a:prstGeom prst="rect">
            <a:avLst/>
          </a:prstGeom>
          <a:solidFill>
            <a:srgbClr val="FF6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7" dirty="0"/>
          </a:p>
        </p:txBody>
      </p:sp>
      <p:sp>
        <p:nvSpPr>
          <p:cNvPr id="26" name="Google Shape;805;p26">
            <a:extLst>
              <a:ext uri="{FF2B5EF4-FFF2-40B4-BE49-F238E27FC236}">
                <a16:creationId xmlns:a16="http://schemas.microsoft.com/office/drawing/2014/main" id="{D727F4A5-7330-5EFF-4874-6270BF8C509D}"/>
              </a:ext>
            </a:extLst>
          </p:cNvPr>
          <p:cNvSpPr/>
          <p:nvPr userDrawn="1"/>
        </p:nvSpPr>
        <p:spPr>
          <a:xfrm>
            <a:off x="3632054" y="-302664"/>
            <a:ext cx="295569" cy="837834"/>
          </a:xfrm>
          <a:custGeom>
            <a:avLst/>
            <a:gdLst/>
            <a:ahLst/>
            <a:cxnLst/>
            <a:rect l="l" t="t" r="r" b="b"/>
            <a:pathLst>
              <a:path w="2153831" h="2428211" extrusionOk="0">
                <a:moveTo>
                  <a:pt x="2102185" y="571897"/>
                </a:moveTo>
                <a:lnTo>
                  <a:pt x="2096806" y="565619"/>
                </a:lnTo>
                <a:cubicBezTo>
                  <a:pt x="2088136" y="556531"/>
                  <a:pt x="2077973" y="548759"/>
                  <a:pt x="2066912" y="542601"/>
                </a:cubicBezTo>
                <a:lnTo>
                  <a:pt x="1161137" y="19463"/>
                </a:lnTo>
                <a:cubicBezTo>
                  <a:pt x="1107031" y="-6813"/>
                  <a:pt x="1044252" y="-6813"/>
                  <a:pt x="990146" y="19463"/>
                </a:cubicBezTo>
                <a:lnTo>
                  <a:pt x="939624" y="49357"/>
                </a:lnTo>
                <a:lnTo>
                  <a:pt x="167176" y="495369"/>
                </a:lnTo>
                <a:lnTo>
                  <a:pt x="84371" y="543198"/>
                </a:lnTo>
                <a:cubicBezTo>
                  <a:pt x="34746" y="576769"/>
                  <a:pt x="3061" y="631325"/>
                  <a:pt x="-1125" y="691172"/>
                </a:cubicBezTo>
                <a:lnTo>
                  <a:pt x="-1125" y="1737448"/>
                </a:lnTo>
                <a:cubicBezTo>
                  <a:pt x="-526" y="1755265"/>
                  <a:pt x="3061" y="1772872"/>
                  <a:pt x="9637" y="1789462"/>
                </a:cubicBezTo>
                <a:lnTo>
                  <a:pt x="15917" y="1802018"/>
                </a:lnTo>
                <a:cubicBezTo>
                  <a:pt x="29966" y="1835918"/>
                  <a:pt x="53879" y="1864914"/>
                  <a:pt x="84371" y="1885421"/>
                </a:cubicBezTo>
                <a:lnTo>
                  <a:pt x="801816" y="2299447"/>
                </a:lnTo>
                <a:lnTo>
                  <a:pt x="990446" y="2408260"/>
                </a:lnTo>
                <a:cubicBezTo>
                  <a:pt x="1044551" y="2434537"/>
                  <a:pt x="1107327" y="2434537"/>
                  <a:pt x="1161436" y="2408260"/>
                </a:cubicBezTo>
                <a:lnTo>
                  <a:pt x="1683376" y="2106932"/>
                </a:lnTo>
                <a:lnTo>
                  <a:pt x="2067212" y="1885421"/>
                </a:lnTo>
                <a:cubicBezTo>
                  <a:pt x="2116832" y="1851851"/>
                  <a:pt x="2148521" y="1797294"/>
                  <a:pt x="2152707" y="1737448"/>
                </a:cubicBezTo>
                <a:lnTo>
                  <a:pt x="2152707" y="691172"/>
                </a:lnTo>
                <a:cubicBezTo>
                  <a:pt x="2150014" y="646571"/>
                  <a:pt x="2131779" y="604331"/>
                  <a:pt x="2101287" y="571598"/>
                </a:cubicBezTo>
              </a:path>
            </a:pathLst>
          </a:custGeom>
          <a:solidFill>
            <a:srgbClr val="FF6A5B"/>
          </a:solidFill>
          <a:ln>
            <a:noFill/>
          </a:ln>
        </p:spPr>
        <p:txBody>
          <a:bodyPr spcFirstLastPara="1" wrap="square" lIns="56689" tIns="28336" rIns="56689" bIns="2833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8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46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66968" rtl="0" eaLnBrk="1" latinLnBrk="0" hangingPunct="1">
        <a:lnSpc>
          <a:spcPct val="90000"/>
        </a:lnSpc>
        <a:spcBef>
          <a:spcPct val="0"/>
        </a:spcBef>
        <a:buNone/>
        <a:defRPr sz="2728" b="1" kern="1200">
          <a:solidFill>
            <a:srgbClr val="FF6A5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41743" indent="-141743" algn="l" defTabSz="566968" rtl="0" eaLnBrk="1" latinLnBrk="0" hangingPunct="1">
        <a:lnSpc>
          <a:spcPct val="90000"/>
        </a:lnSpc>
        <a:spcBef>
          <a:spcPts val="621"/>
        </a:spcBef>
        <a:buFont typeface="Wingdings" panose="05000000000000000000" pitchFamily="2" charset="2"/>
        <a:buChar char="§"/>
        <a:defRPr sz="1736" kern="1200">
          <a:solidFill>
            <a:srgbClr val="4F4F4F"/>
          </a:solidFill>
          <a:latin typeface="Century Gothic" panose="020B0502020202020204" pitchFamily="34" charset="0"/>
          <a:ea typeface="+mn-ea"/>
          <a:cs typeface="+mn-cs"/>
        </a:defRPr>
      </a:lvl1pPr>
      <a:lvl2pPr marL="425227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rgbClr val="4F4F4F"/>
          </a:solidFill>
          <a:latin typeface="Century Gothic" panose="020B0502020202020204" pitchFamily="34" charset="0"/>
          <a:ea typeface="+mn-ea"/>
          <a:cs typeface="+mn-cs"/>
        </a:defRPr>
      </a:lvl2pPr>
      <a:lvl3pPr marL="708711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rgbClr val="4F4F4F"/>
          </a:solidFill>
          <a:latin typeface="Century Gothic" panose="020B0502020202020204" pitchFamily="34" charset="0"/>
          <a:ea typeface="+mn-ea"/>
          <a:cs typeface="+mn-cs"/>
        </a:defRPr>
      </a:lvl3pPr>
      <a:lvl4pPr marL="992195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rgbClr val="4F4F4F"/>
          </a:solidFill>
          <a:latin typeface="Century Gothic" panose="020B0502020202020204" pitchFamily="34" charset="0"/>
          <a:ea typeface="+mn-ea"/>
          <a:cs typeface="+mn-cs"/>
        </a:defRPr>
      </a:lvl4pPr>
      <a:lvl5pPr marL="1275679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rgbClr val="4F4F4F"/>
          </a:solidFill>
          <a:latin typeface="Century Gothic" panose="020B0502020202020204" pitchFamily="34" charset="0"/>
          <a:ea typeface="+mn-ea"/>
          <a:cs typeface="+mn-cs"/>
        </a:defRPr>
      </a:lvl5pPr>
      <a:lvl6pPr marL="1559163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842647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2126131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409615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1pPr>
      <a:lvl2pPr marL="283484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66968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3pPr>
      <a:lvl4pPr marL="850452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4pPr>
      <a:lvl5pPr marL="1133936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5pPr>
      <a:lvl6pPr marL="1417420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700904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1984388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267872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7D33-06A3-4168-89F4-0494EED5C4B4}" type="slidenum">
              <a:rPr lang="es-PE" smtClean="0"/>
              <a:pPr/>
              <a:t>‹N°›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7303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49" r:id="rId12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7D33-06A3-4168-89F4-0494EED5C4B4}" type="slidenum">
              <a:rPr lang="es-PE" smtClean="0"/>
              <a:pPr/>
              <a:t>‹N°›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1069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lobat.fr/wp-content/uploads/2024/06/VALOBAT_Guide-de-tri_Chantier_web_compressed.pdf" TargetMode="External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hyperlink" Target="https://www.valobat.fr/wp-content/uploads/2024/06/Pocket-version-pour-site-06.2024.pdf" TargetMode="External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AC4CDD-1F70-A5C2-F589-C62C8AF08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4" y="3182927"/>
            <a:ext cx="4738184" cy="181563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4F4F4F"/>
                </a:solidFill>
                <a:latin typeface="Century Gothic" panose="020B0502020202020204" pitchFamily="34" charset="0"/>
              </a:rPr>
              <a:t>REP PMCB : gestion des déchets sur les chantiers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2537E3-B270-5BB5-3C18-F172D3013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546" y="5563535"/>
            <a:ext cx="4307440" cy="670690"/>
          </a:xfrm>
        </p:spPr>
        <p:txBody>
          <a:bodyPr>
            <a:normAutofit lnSpcReduction="10000"/>
          </a:bodyPr>
          <a:lstStyle/>
          <a:p>
            <a:r>
              <a:rPr lang="fr-FR" sz="2232" i="1" dirty="0">
                <a:solidFill>
                  <a:srgbClr val="4F4F4F"/>
                </a:solidFill>
                <a:latin typeface="Century Gothic" panose="020B0502020202020204" pitchFamily="34" charset="0"/>
              </a:rPr>
              <a:t>Contenu de la boite à outils de formation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A528F-F0C0-21AF-E8F5-2070EA63FEF9}"/>
              </a:ext>
            </a:extLst>
          </p:cNvPr>
          <p:cNvSpPr txBox="1">
            <a:spLocks/>
          </p:cNvSpPr>
          <p:nvPr/>
        </p:nvSpPr>
        <p:spPr>
          <a:xfrm>
            <a:off x="1523803" y="6339739"/>
            <a:ext cx="1700927" cy="226397"/>
          </a:xfrm>
          <a:prstGeom prst="rect">
            <a:avLst/>
          </a:prstGeom>
        </p:spPr>
        <p:txBody>
          <a:bodyPr vert="horz" lIns="56698" tIns="28349" rIns="56698" bIns="28349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40" dirty="0">
                <a:solidFill>
                  <a:srgbClr val="4F4F4F"/>
                </a:solidFill>
                <a:latin typeface="Century Gothic" panose="020B0502020202020204" pitchFamily="34" charset="0"/>
              </a:rPr>
              <a:t>V2 – septembre 2024</a:t>
            </a:r>
          </a:p>
        </p:txBody>
      </p:sp>
      <p:grpSp>
        <p:nvGrpSpPr>
          <p:cNvPr id="8" name="Google Shape;810;p26">
            <a:extLst>
              <a:ext uri="{FF2B5EF4-FFF2-40B4-BE49-F238E27FC236}">
                <a16:creationId xmlns:a16="http://schemas.microsoft.com/office/drawing/2014/main" id="{5FD69DBA-1C0A-9DDC-CA20-2711A3A69C8C}"/>
              </a:ext>
            </a:extLst>
          </p:cNvPr>
          <p:cNvGrpSpPr/>
          <p:nvPr/>
        </p:nvGrpSpPr>
        <p:grpSpPr>
          <a:xfrm>
            <a:off x="1027535" y="158289"/>
            <a:ext cx="2654272" cy="719956"/>
            <a:chOff x="318084" y="6375446"/>
            <a:chExt cx="837986" cy="225820"/>
          </a:xfrm>
        </p:grpSpPr>
        <p:grpSp>
          <p:nvGrpSpPr>
            <p:cNvPr id="9" name="Google Shape;811;p26">
              <a:extLst>
                <a:ext uri="{FF2B5EF4-FFF2-40B4-BE49-F238E27FC236}">
                  <a16:creationId xmlns:a16="http://schemas.microsoft.com/office/drawing/2014/main" id="{6FBD96DA-756E-B1ED-FFCD-27E4B73C7831}"/>
                </a:ext>
              </a:extLst>
            </p:cNvPr>
            <p:cNvGrpSpPr/>
            <p:nvPr/>
          </p:nvGrpSpPr>
          <p:grpSpPr>
            <a:xfrm>
              <a:off x="318084" y="6375446"/>
              <a:ext cx="201198" cy="225820"/>
              <a:chOff x="318084" y="6375446"/>
              <a:chExt cx="201198" cy="225820"/>
            </a:xfrm>
          </p:grpSpPr>
          <p:sp>
            <p:nvSpPr>
              <p:cNvPr id="21" name="Google Shape;812;p26">
                <a:extLst>
                  <a:ext uri="{FF2B5EF4-FFF2-40B4-BE49-F238E27FC236}">
                    <a16:creationId xmlns:a16="http://schemas.microsoft.com/office/drawing/2014/main" id="{3E3E24D7-36EE-EC36-B0B4-B77267F25BFF}"/>
                  </a:ext>
                </a:extLst>
              </p:cNvPr>
              <p:cNvSpPr/>
              <p:nvPr/>
            </p:nvSpPr>
            <p:spPr>
              <a:xfrm>
                <a:off x="356309" y="6428139"/>
                <a:ext cx="124805" cy="114619"/>
              </a:xfrm>
              <a:custGeom>
                <a:avLst/>
                <a:gdLst/>
                <a:ahLst/>
                <a:cxnLst/>
                <a:rect l="l" t="t" r="r" b="b"/>
                <a:pathLst>
                  <a:path w="124805" h="114619" extrusionOk="0">
                    <a:moveTo>
                      <a:pt x="124805" y="62515"/>
                    </a:moveTo>
                    <a:lnTo>
                      <a:pt x="62403" y="0"/>
                    </a:lnTo>
                    <a:lnTo>
                      <a:pt x="0" y="62515"/>
                    </a:lnTo>
                    <a:lnTo>
                      <a:pt x="21827" y="62515"/>
                    </a:lnTo>
                    <a:lnTo>
                      <a:pt x="21827" y="114620"/>
                    </a:lnTo>
                    <a:lnTo>
                      <a:pt x="102922" y="114620"/>
                    </a:lnTo>
                    <a:lnTo>
                      <a:pt x="102922" y="625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" name="Google Shape;813;p26">
                <a:extLst>
                  <a:ext uri="{FF2B5EF4-FFF2-40B4-BE49-F238E27FC236}">
                    <a16:creationId xmlns:a16="http://schemas.microsoft.com/office/drawing/2014/main" id="{D667BDE4-AF2A-5D3E-4BB1-D6FC696D5FD9}"/>
                  </a:ext>
                </a:extLst>
              </p:cNvPr>
              <p:cNvGrpSpPr/>
              <p:nvPr/>
            </p:nvGrpSpPr>
            <p:grpSpPr>
              <a:xfrm>
                <a:off x="318084" y="6375446"/>
                <a:ext cx="195714" cy="167872"/>
                <a:chOff x="318084" y="6375446"/>
                <a:chExt cx="195714" cy="167872"/>
              </a:xfrm>
            </p:grpSpPr>
            <p:sp>
              <p:nvSpPr>
                <p:cNvPr id="24" name="Google Shape;814;p26">
                  <a:extLst>
                    <a:ext uri="{FF2B5EF4-FFF2-40B4-BE49-F238E27FC236}">
                      <a16:creationId xmlns:a16="http://schemas.microsoft.com/office/drawing/2014/main" id="{E8344ACD-F305-D790-1A53-2823F1D80907}"/>
                    </a:ext>
                  </a:extLst>
                </p:cNvPr>
                <p:cNvSpPr/>
                <p:nvPr/>
              </p:nvSpPr>
              <p:spPr>
                <a:xfrm>
                  <a:off x="459231" y="6542759"/>
                  <a:ext cx="559" cy="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559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A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69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815;p26">
                  <a:extLst>
                    <a:ext uri="{FF2B5EF4-FFF2-40B4-BE49-F238E27FC236}">
                      <a16:creationId xmlns:a16="http://schemas.microsoft.com/office/drawing/2014/main" id="{E116BF7C-4D4D-4412-9B6C-91C0C5B275BF}"/>
                    </a:ext>
                  </a:extLst>
                </p:cNvPr>
                <p:cNvSpPr/>
                <p:nvPr/>
              </p:nvSpPr>
              <p:spPr>
                <a:xfrm>
                  <a:off x="318084" y="6375446"/>
                  <a:ext cx="195714" cy="16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14" h="167368" extrusionOk="0">
                      <a:moveTo>
                        <a:pt x="60052" y="115207"/>
                      </a:moveTo>
                      <a:lnTo>
                        <a:pt x="38225" y="115207"/>
                      </a:lnTo>
                      <a:lnTo>
                        <a:pt x="100628" y="52693"/>
                      </a:lnTo>
                      <a:lnTo>
                        <a:pt x="100628" y="52693"/>
                      </a:lnTo>
                      <a:lnTo>
                        <a:pt x="100628" y="52693"/>
                      </a:lnTo>
                      <a:lnTo>
                        <a:pt x="100628" y="52693"/>
                      </a:lnTo>
                      <a:lnTo>
                        <a:pt x="100628" y="52693"/>
                      </a:lnTo>
                      <a:lnTo>
                        <a:pt x="195715" y="52693"/>
                      </a:lnTo>
                      <a:cubicBezTo>
                        <a:pt x="194484" y="51349"/>
                        <a:pt x="193141" y="50174"/>
                        <a:pt x="191741" y="49335"/>
                      </a:cubicBezTo>
                      <a:lnTo>
                        <a:pt x="110142" y="2267"/>
                      </a:lnTo>
                      <a:cubicBezTo>
                        <a:pt x="104881" y="-756"/>
                        <a:pt x="96318" y="-756"/>
                        <a:pt x="91058" y="2267"/>
                      </a:cubicBezTo>
                      <a:lnTo>
                        <a:pt x="9514" y="49335"/>
                      </a:lnTo>
                      <a:cubicBezTo>
                        <a:pt x="4253" y="52357"/>
                        <a:pt x="0" y="59800"/>
                        <a:pt x="0" y="65845"/>
                      </a:cubicBezTo>
                      <a:lnTo>
                        <a:pt x="0" y="160036"/>
                      </a:lnTo>
                      <a:cubicBezTo>
                        <a:pt x="0" y="162387"/>
                        <a:pt x="672" y="164962"/>
                        <a:pt x="1735" y="167368"/>
                      </a:cubicBezTo>
                      <a:lnTo>
                        <a:pt x="60052" y="167368"/>
                      </a:lnTo>
                      <a:lnTo>
                        <a:pt x="60052" y="115207"/>
                      </a:lnTo>
                      <a:close/>
                    </a:path>
                  </a:pathLst>
                </a:custGeom>
                <a:solidFill>
                  <a:srgbClr val="FF6A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69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" name="Google Shape;816;p26">
                <a:extLst>
                  <a:ext uri="{FF2B5EF4-FFF2-40B4-BE49-F238E27FC236}">
                    <a16:creationId xmlns:a16="http://schemas.microsoft.com/office/drawing/2014/main" id="{281BDFB5-9FC2-3016-5E4F-4DDE87682966}"/>
                  </a:ext>
                </a:extLst>
              </p:cNvPr>
              <p:cNvSpPr/>
              <p:nvPr/>
            </p:nvSpPr>
            <p:spPr>
              <a:xfrm>
                <a:off x="319930" y="6428134"/>
                <a:ext cx="199352" cy="173132"/>
              </a:xfrm>
              <a:custGeom>
                <a:avLst/>
                <a:gdLst/>
                <a:ahLst/>
                <a:cxnLst/>
                <a:rect l="l" t="t" r="r" b="b"/>
                <a:pathLst>
                  <a:path w="199352" h="173132" extrusionOk="0">
                    <a:moveTo>
                      <a:pt x="193812" y="0"/>
                    </a:moveTo>
                    <a:lnTo>
                      <a:pt x="98781" y="0"/>
                    </a:lnTo>
                    <a:lnTo>
                      <a:pt x="98781" y="0"/>
                    </a:lnTo>
                    <a:lnTo>
                      <a:pt x="161184" y="62515"/>
                    </a:lnTo>
                    <a:lnTo>
                      <a:pt x="139357" y="62515"/>
                    </a:lnTo>
                    <a:lnTo>
                      <a:pt x="139357" y="114620"/>
                    </a:lnTo>
                    <a:lnTo>
                      <a:pt x="0" y="114620"/>
                    </a:lnTo>
                    <a:cubicBezTo>
                      <a:pt x="1735" y="118425"/>
                      <a:pt x="4477" y="121951"/>
                      <a:pt x="7667" y="123798"/>
                    </a:cubicBezTo>
                    <a:lnTo>
                      <a:pt x="89211" y="170866"/>
                    </a:lnTo>
                    <a:cubicBezTo>
                      <a:pt x="94472" y="173888"/>
                      <a:pt x="103034" y="173888"/>
                      <a:pt x="108295" y="170866"/>
                    </a:cubicBezTo>
                    <a:lnTo>
                      <a:pt x="189838" y="123798"/>
                    </a:lnTo>
                    <a:cubicBezTo>
                      <a:pt x="195099" y="120776"/>
                      <a:pt x="199353" y="113332"/>
                      <a:pt x="199353" y="107288"/>
                    </a:cubicBezTo>
                    <a:lnTo>
                      <a:pt x="199353" y="13152"/>
                    </a:lnTo>
                    <a:cubicBezTo>
                      <a:pt x="199353" y="8731"/>
                      <a:pt x="197058" y="3638"/>
                      <a:pt x="193812" y="0"/>
                    </a:cubicBezTo>
                    <a:close/>
                  </a:path>
                </a:pathLst>
              </a:custGeom>
              <a:solidFill>
                <a:srgbClr val="DB60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" name="Google Shape;817;p26">
              <a:extLst>
                <a:ext uri="{FF2B5EF4-FFF2-40B4-BE49-F238E27FC236}">
                  <a16:creationId xmlns:a16="http://schemas.microsoft.com/office/drawing/2014/main" id="{FCCDBA31-6316-E777-DCB1-F8F24DA9B54E}"/>
                </a:ext>
              </a:extLst>
            </p:cNvPr>
            <p:cNvGrpSpPr/>
            <p:nvPr/>
          </p:nvGrpSpPr>
          <p:grpSpPr>
            <a:xfrm>
              <a:off x="546931" y="6402562"/>
              <a:ext cx="609139" cy="135831"/>
              <a:chOff x="546931" y="6402562"/>
              <a:chExt cx="609139" cy="135831"/>
            </a:xfrm>
          </p:grpSpPr>
          <p:sp>
            <p:nvSpPr>
              <p:cNvPr id="12" name="Google Shape;818;p26">
                <a:extLst>
                  <a:ext uri="{FF2B5EF4-FFF2-40B4-BE49-F238E27FC236}">
                    <a16:creationId xmlns:a16="http://schemas.microsoft.com/office/drawing/2014/main" id="{7DC7717C-5555-EFC5-785C-A65C2AF2EE27}"/>
                  </a:ext>
                </a:extLst>
              </p:cNvPr>
              <p:cNvSpPr/>
              <p:nvPr/>
            </p:nvSpPr>
            <p:spPr>
              <a:xfrm>
                <a:off x="546931" y="6435918"/>
                <a:ext cx="94471" cy="102474"/>
              </a:xfrm>
              <a:custGeom>
                <a:avLst/>
                <a:gdLst/>
                <a:ahLst/>
                <a:cxnLst/>
                <a:rect l="l" t="t" r="r" b="b"/>
                <a:pathLst>
                  <a:path w="94471" h="102474" extrusionOk="0">
                    <a:moveTo>
                      <a:pt x="40968" y="102475"/>
                    </a:moveTo>
                    <a:lnTo>
                      <a:pt x="0" y="0"/>
                    </a:lnTo>
                    <a:lnTo>
                      <a:pt x="19980" y="0"/>
                    </a:lnTo>
                    <a:lnTo>
                      <a:pt x="47348" y="68111"/>
                    </a:lnTo>
                    <a:lnTo>
                      <a:pt x="74491" y="0"/>
                    </a:lnTo>
                    <a:lnTo>
                      <a:pt x="94472" y="0"/>
                    </a:lnTo>
                    <a:lnTo>
                      <a:pt x="53504" y="102475"/>
                    </a:lnTo>
                    <a:lnTo>
                      <a:pt x="40968" y="102475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819;p26">
                <a:extLst>
                  <a:ext uri="{FF2B5EF4-FFF2-40B4-BE49-F238E27FC236}">
                    <a16:creationId xmlns:a16="http://schemas.microsoft.com/office/drawing/2014/main" id="{A8E01AB1-E39D-6CCD-F9BD-139791EFE81A}"/>
                  </a:ext>
                </a:extLst>
              </p:cNvPr>
              <p:cNvSpPr/>
              <p:nvPr/>
            </p:nvSpPr>
            <p:spPr>
              <a:xfrm>
                <a:off x="648230" y="6435918"/>
                <a:ext cx="85740" cy="102418"/>
              </a:xfrm>
              <a:custGeom>
                <a:avLst/>
                <a:gdLst/>
                <a:ahLst/>
                <a:cxnLst/>
                <a:rect l="l" t="t" r="r" b="b"/>
                <a:pathLst>
                  <a:path w="85740" h="102418" extrusionOk="0">
                    <a:moveTo>
                      <a:pt x="42870" y="0"/>
                    </a:moveTo>
                    <a:cubicBezTo>
                      <a:pt x="55855" y="0"/>
                      <a:pt x="66376" y="3470"/>
                      <a:pt x="73708" y="10074"/>
                    </a:cubicBezTo>
                    <a:cubicBezTo>
                      <a:pt x="81487" y="16846"/>
                      <a:pt x="85741" y="26752"/>
                      <a:pt x="85741" y="38785"/>
                    </a:cubicBezTo>
                    <a:lnTo>
                      <a:pt x="85741" y="102419"/>
                    </a:lnTo>
                    <a:lnTo>
                      <a:pt x="67104" y="102419"/>
                    </a:lnTo>
                    <a:lnTo>
                      <a:pt x="67104" y="97158"/>
                    </a:lnTo>
                    <a:cubicBezTo>
                      <a:pt x="60500" y="100628"/>
                      <a:pt x="52329" y="102419"/>
                      <a:pt x="42870" y="102419"/>
                    </a:cubicBezTo>
                    <a:lnTo>
                      <a:pt x="38617" y="102419"/>
                    </a:lnTo>
                    <a:cubicBezTo>
                      <a:pt x="27368" y="102419"/>
                      <a:pt x="18245" y="100068"/>
                      <a:pt x="11641" y="95255"/>
                    </a:cubicBezTo>
                    <a:cubicBezTo>
                      <a:pt x="7779" y="92513"/>
                      <a:pt x="4869" y="89267"/>
                      <a:pt x="2910" y="85181"/>
                    </a:cubicBezTo>
                    <a:cubicBezTo>
                      <a:pt x="951" y="81319"/>
                      <a:pt x="0" y="77010"/>
                      <a:pt x="0" y="72197"/>
                    </a:cubicBezTo>
                    <a:cubicBezTo>
                      <a:pt x="0" y="67552"/>
                      <a:pt x="951" y="63074"/>
                      <a:pt x="2910" y="59213"/>
                    </a:cubicBezTo>
                    <a:cubicBezTo>
                      <a:pt x="4869" y="55127"/>
                      <a:pt x="7779" y="51825"/>
                      <a:pt x="11641" y="49139"/>
                    </a:cubicBezTo>
                    <a:cubicBezTo>
                      <a:pt x="18245" y="44493"/>
                      <a:pt x="27368" y="41975"/>
                      <a:pt x="38617" y="41975"/>
                    </a:cubicBezTo>
                    <a:lnTo>
                      <a:pt x="67160" y="41975"/>
                    </a:lnTo>
                    <a:lnTo>
                      <a:pt x="67160" y="38897"/>
                    </a:lnTo>
                    <a:cubicBezTo>
                      <a:pt x="67160" y="32293"/>
                      <a:pt x="65201" y="27256"/>
                      <a:pt x="61507" y="24178"/>
                    </a:cubicBezTo>
                    <a:cubicBezTo>
                      <a:pt x="57646" y="20708"/>
                      <a:pt x="51209" y="18749"/>
                      <a:pt x="42870" y="18749"/>
                    </a:cubicBezTo>
                    <a:lnTo>
                      <a:pt x="42702" y="18749"/>
                    </a:lnTo>
                    <a:cubicBezTo>
                      <a:pt x="20372" y="18749"/>
                      <a:pt x="19029" y="31565"/>
                      <a:pt x="18637" y="35651"/>
                    </a:cubicBezTo>
                    <a:lnTo>
                      <a:pt x="224" y="33692"/>
                    </a:lnTo>
                    <a:cubicBezTo>
                      <a:pt x="1175" y="23002"/>
                      <a:pt x="5876" y="14495"/>
                      <a:pt x="13600" y="8675"/>
                    </a:cubicBezTo>
                    <a:cubicBezTo>
                      <a:pt x="20987" y="3022"/>
                      <a:pt x="30670" y="112"/>
                      <a:pt x="42702" y="112"/>
                    </a:cubicBezTo>
                    <a:lnTo>
                      <a:pt x="42870" y="112"/>
                    </a:lnTo>
                    <a:close/>
                    <a:moveTo>
                      <a:pt x="38617" y="60556"/>
                    </a:moveTo>
                    <a:cubicBezTo>
                      <a:pt x="33580" y="60556"/>
                      <a:pt x="26584" y="61339"/>
                      <a:pt x="22331" y="64250"/>
                    </a:cubicBezTo>
                    <a:cubicBezTo>
                      <a:pt x="20764" y="65593"/>
                      <a:pt x="18637" y="67552"/>
                      <a:pt x="18637" y="72197"/>
                    </a:cubicBezTo>
                    <a:cubicBezTo>
                      <a:pt x="18637" y="76842"/>
                      <a:pt x="20764" y="78969"/>
                      <a:pt x="22331" y="80144"/>
                    </a:cubicBezTo>
                    <a:cubicBezTo>
                      <a:pt x="24849" y="81879"/>
                      <a:pt x="29494" y="83838"/>
                      <a:pt x="38617" y="83838"/>
                    </a:cubicBezTo>
                    <a:lnTo>
                      <a:pt x="42870" y="83838"/>
                    </a:lnTo>
                    <a:cubicBezTo>
                      <a:pt x="51209" y="83838"/>
                      <a:pt x="57590" y="82103"/>
                      <a:pt x="61507" y="78577"/>
                    </a:cubicBezTo>
                    <a:cubicBezTo>
                      <a:pt x="65201" y="75275"/>
                      <a:pt x="67160" y="70406"/>
                      <a:pt x="67160" y="63858"/>
                    </a:cubicBezTo>
                    <a:lnTo>
                      <a:pt x="67160" y="60556"/>
                    </a:lnTo>
                    <a:lnTo>
                      <a:pt x="38617" y="6055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820;p26">
                <a:extLst>
                  <a:ext uri="{FF2B5EF4-FFF2-40B4-BE49-F238E27FC236}">
                    <a16:creationId xmlns:a16="http://schemas.microsoft.com/office/drawing/2014/main" id="{8B6365BD-861C-3CD6-C655-02B068B3F685}"/>
                  </a:ext>
                </a:extLst>
              </p:cNvPr>
              <p:cNvSpPr/>
              <p:nvPr/>
            </p:nvSpPr>
            <p:spPr>
              <a:xfrm>
                <a:off x="754399" y="6402562"/>
                <a:ext cx="30221" cy="135830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135830" extrusionOk="0">
                    <a:moveTo>
                      <a:pt x="18581" y="97214"/>
                    </a:moveTo>
                    <a:cubicBezTo>
                      <a:pt x="18581" y="102251"/>
                      <a:pt x="19141" y="109247"/>
                      <a:pt x="22275" y="113500"/>
                    </a:cubicBezTo>
                    <a:cubicBezTo>
                      <a:pt x="23450" y="115235"/>
                      <a:pt x="25577" y="117194"/>
                      <a:pt x="30222" y="117194"/>
                    </a:cubicBezTo>
                    <a:lnTo>
                      <a:pt x="30222" y="135831"/>
                    </a:lnTo>
                    <a:cubicBezTo>
                      <a:pt x="25353" y="135831"/>
                      <a:pt x="21099" y="134879"/>
                      <a:pt x="17238" y="132921"/>
                    </a:cubicBezTo>
                    <a:cubicBezTo>
                      <a:pt x="13152" y="130962"/>
                      <a:pt x="9850" y="128052"/>
                      <a:pt x="7164" y="124358"/>
                    </a:cubicBezTo>
                    <a:cubicBezTo>
                      <a:pt x="2295" y="117586"/>
                      <a:pt x="0" y="108463"/>
                      <a:pt x="0" y="97214"/>
                    </a:cubicBezTo>
                    <a:lnTo>
                      <a:pt x="0" y="0"/>
                    </a:lnTo>
                    <a:lnTo>
                      <a:pt x="18637" y="0"/>
                    </a:lnTo>
                    <a:lnTo>
                      <a:pt x="18637" y="97214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821;p26">
                <a:extLst>
                  <a:ext uri="{FF2B5EF4-FFF2-40B4-BE49-F238E27FC236}">
                    <a16:creationId xmlns:a16="http://schemas.microsoft.com/office/drawing/2014/main" id="{A97CEDE6-28D0-547C-8395-F3345800E99A}"/>
                  </a:ext>
                </a:extLst>
              </p:cNvPr>
              <p:cNvSpPr/>
              <p:nvPr/>
            </p:nvSpPr>
            <p:spPr>
              <a:xfrm>
                <a:off x="795366" y="6435974"/>
                <a:ext cx="85516" cy="102419"/>
              </a:xfrm>
              <a:custGeom>
                <a:avLst/>
                <a:gdLst/>
                <a:ahLst/>
                <a:cxnLst/>
                <a:rect l="l" t="t" r="r" b="b"/>
                <a:pathLst>
                  <a:path w="85516" h="102419" extrusionOk="0">
                    <a:moveTo>
                      <a:pt x="73708" y="10075"/>
                    </a:moveTo>
                    <a:cubicBezTo>
                      <a:pt x="81487" y="16847"/>
                      <a:pt x="85517" y="26753"/>
                      <a:pt x="85517" y="38786"/>
                    </a:cubicBezTo>
                    <a:lnTo>
                      <a:pt x="85517" y="63803"/>
                    </a:lnTo>
                    <a:cubicBezTo>
                      <a:pt x="85517" y="75835"/>
                      <a:pt x="81431" y="85741"/>
                      <a:pt x="73708" y="92513"/>
                    </a:cubicBezTo>
                    <a:cubicBezTo>
                      <a:pt x="66152" y="99117"/>
                      <a:pt x="55855" y="102420"/>
                      <a:pt x="42870" y="102420"/>
                    </a:cubicBezTo>
                    <a:cubicBezTo>
                      <a:pt x="29662" y="102420"/>
                      <a:pt x="19364" y="99117"/>
                      <a:pt x="11809" y="92513"/>
                    </a:cubicBezTo>
                    <a:cubicBezTo>
                      <a:pt x="4030" y="85741"/>
                      <a:pt x="0" y="75835"/>
                      <a:pt x="0" y="63803"/>
                    </a:cubicBezTo>
                    <a:lnTo>
                      <a:pt x="0" y="38786"/>
                    </a:lnTo>
                    <a:cubicBezTo>
                      <a:pt x="0" y="26753"/>
                      <a:pt x="4086" y="16847"/>
                      <a:pt x="11809" y="10075"/>
                    </a:cubicBezTo>
                    <a:cubicBezTo>
                      <a:pt x="19364" y="3471"/>
                      <a:pt x="29662" y="1"/>
                      <a:pt x="42870" y="1"/>
                    </a:cubicBezTo>
                    <a:cubicBezTo>
                      <a:pt x="55855" y="-55"/>
                      <a:pt x="66096" y="3471"/>
                      <a:pt x="73708" y="10075"/>
                    </a:cubicBezTo>
                    <a:close/>
                    <a:moveTo>
                      <a:pt x="24010" y="24010"/>
                    </a:moveTo>
                    <a:cubicBezTo>
                      <a:pt x="20540" y="27088"/>
                      <a:pt x="18581" y="32181"/>
                      <a:pt x="18581" y="38730"/>
                    </a:cubicBezTo>
                    <a:lnTo>
                      <a:pt x="18581" y="63747"/>
                    </a:lnTo>
                    <a:cubicBezTo>
                      <a:pt x="18581" y="70351"/>
                      <a:pt x="20540" y="75220"/>
                      <a:pt x="24010" y="78466"/>
                    </a:cubicBezTo>
                    <a:cubicBezTo>
                      <a:pt x="28095" y="81936"/>
                      <a:pt x="34475" y="83727"/>
                      <a:pt x="42814" y="83727"/>
                    </a:cubicBezTo>
                    <a:cubicBezTo>
                      <a:pt x="50986" y="83727"/>
                      <a:pt x="57366" y="81992"/>
                      <a:pt x="61451" y="78466"/>
                    </a:cubicBezTo>
                    <a:cubicBezTo>
                      <a:pt x="65145" y="75164"/>
                      <a:pt x="66880" y="70295"/>
                      <a:pt x="66880" y="63747"/>
                    </a:cubicBezTo>
                    <a:lnTo>
                      <a:pt x="66880" y="38730"/>
                    </a:lnTo>
                    <a:cubicBezTo>
                      <a:pt x="66880" y="32125"/>
                      <a:pt x="65145" y="27088"/>
                      <a:pt x="61451" y="24010"/>
                    </a:cubicBezTo>
                    <a:cubicBezTo>
                      <a:pt x="57366" y="20540"/>
                      <a:pt x="50986" y="18582"/>
                      <a:pt x="42814" y="18582"/>
                    </a:cubicBezTo>
                    <a:cubicBezTo>
                      <a:pt x="34475" y="18582"/>
                      <a:pt x="28095" y="20540"/>
                      <a:pt x="24010" y="24010"/>
                    </a:cubicBez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822;p26">
                <a:extLst>
                  <a:ext uri="{FF2B5EF4-FFF2-40B4-BE49-F238E27FC236}">
                    <a16:creationId xmlns:a16="http://schemas.microsoft.com/office/drawing/2014/main" id="{F78683A9-010E-6274-CE13-DD93179DF916}"/>
                  </a:ext>
                </a:extLst>
              </p:cNvPr>
              <p:cNvSpPr/>
              <p:nvPr/>
            </p:nvSpPr>
            <p:spPr>
              <a:xfrm>
                <a:off x="901255" y="6402562"/>
                <a:ext cx="85516" cy="135774"/>
              </a:xfrm>
              <a:custGeom>
                <a:avLst/>
                <a:gdLst/>
                <a:ahLst/>
                <a:cxnLst/>
                <a:rect l="l" t="t" r="r" b="b"/>
                <a:pathLst>
                  <a:path w="85516" h="135774" extrusionOk="0">
                    <a:moveTo>
                      <a:pt x="18637" y="38785"/>
                    </a:moveTo>
                    <a:cubicBezTo>
                      <a:pt x="25241" y="35315"/>
                      <a:pt x="33356" y="33356"/>
                      <a:pt x="42870" y="33356"/>
                    </a:cubicBezTo>
                    <a:cubicBezTo>
                      <a:pt x="55855" y="33356"/>
                      <a:pt x="66152" y="36826"/>
                      <a:pt x="73708" y="43430"/>
                    </a:cubicBezTo>
                    <a:cubicBezTo>
                      <a:pt x="81487" y="50202"/>
                      <a:pt x="85517" y="60108"/>
                      <a:pt x="85517" y="72141"/>
                    </a:cubicBezTo>
                    <a:lnTo>
                      <a:pt x="85517" y="97158"/>
                    </a:lnTo>
                    <a:cubicBezTo>
                      <a:pt x="85517" y="109191"/>
                      <a:pt x="81431" y="119097"/>
                      <a:pt x="73708" y="125869"/>
                    </a:cubicBezTo>
                    <a:cubicBezTo>
                      <a:pt x="66152" y="132473"/>
                      <a:pt x="55855" y="135775"/>
                      <a:pt x="42870" y="135775"/>
                    </a:cubicBezTo>
                    <a:cubicBezTo>
                      <a:pt x="33356" y="135775"/>
                      <a:pt x="25185" y="134040"/>
                      <a:pt x="18637" y="130514"/>
                    </a:cubicBezTo>
                    <a:lnTo>
                      <a:pt x="18637" y="135775"/>
                    </a:lnTo>
                    <a:lnTo>
                      <a:pt x="0" y="135775"/>
                    </a:lnTo>
                    <a:lnTo>
                      <a:pt x="0" y="0"/>
                    </a:lnTo>
                    <a:lnTo>
                      <a:pt x="18637" y="0"/>
                    </a:lnTo>
                    <a:lnTo>
                      <a:pt x="18637" y="38785"/>
                    </a:lnTo>
                    <a:close/>
                    <a:moveTo>
                      <a:pt x="24066" y="57422"/>
                    </a:moveTo>
                    <a:cubicBezTo>
                      <a:pt x="20596" y="60500"/>
                      <a:pt x="18637" y="65593"/>
                      <a:pt x="18637" y="72141"/>
                    </a:cubicBezTo>
                    <a:lnTo>
                      <a:pt x="18637" y="97158"/>
                    </a:lnTo>
                    <a:cubicBezTo>
                      <a:pt x="18637" y="103762"/>
                      <a:pt x="20596" y="108631"/>
                      <a:pt x="24066" y="111877"/>
                    </a:cubicBezTo>
                    <a:cubicBezTo>
                      <a:pt x="28151" y="115347"/>
                      <a:pt x="34531" y="117138"/>
                      <a:pt x="42870" y="117138"/>
                    </a:cubicBezTo>
                    <a:cubicBezTo>
                      <a:pt x="51041" y="117138"/>
                      <a:pt x="57422" y="115403"/>
                      <a:pt x="61507" y="111877"/>
                    </a:cubicBezTo>
                    <a:cubicBezTo>
                      <a:pt x="65201" y="108575"/>
                      <a:pt x="66936" y="103706"/>
                      <a:pt x="66936" y="97158"/>
                    </a:cubicBezTo>
                    <a:lnTo>
                      <a:pt x="66936" y="72141"/>
                    </a:lnTo>
                    <a:cubicBezTo>
                      <a:pt x="66936" y="65537"/>
                      <a:pt x="65201" y="60500"/>
                      <a:pt x="61507" y="57422"/>
                    </a:cubicBezTo>
                    <a:cubicBezTo>
                      <a:pt x="57422" y="53952"/>
                      <a:pt x="51041" y="51993"/>
                      <a:pt x="42870" y="51993"/>
                    </a:cubicBezTo>
                    <a:cubicBezTo>
                      <a:pt x="34531" y="51993"/>
                      <a:pt x="28151" y="53952"/>
                      <a:pt x="24066" y="57422"/>
                    </a:cubicBezTo>
                    <a:close/>
                  </a:path>
                </a:pathLst>
              </a:custGeom>
              <a:solidFill>
                <a:srgbClr val="FF6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823;p26">
                <a:extLst>
                  <a:ext uri="{FF2B5EF4-FFF2-40B4-BE49-F238E27FC236}">
                    <a16:creationId xmlns:a16="http://schemas.microsoft.com/office/drawing/2014/main" id="{E9645EAE-06C9-1324-E9F3-1CE098A61FF1}"/>
                  </a:ext>
                </a:extLst>
              </p:cNvPr>
              <p:cNvSpPr/>
              <p:nvPr/>
            </p:nvSpPr>
            <p:spPr>
              <a:xfrm>
                <a:off x="1001435" y="6435918"/>
                <a:ext cx="85740" cy="102418"/>
              </a:xfrm>
              <a:custGeom>
                <a:avLst/>
                <a:gdLst/>
                <a:ahLst/>
                <a:cxnLst/>
                <a:rect l="l" t="t" r="r" b="b"/>
                <a:pathLst>
                  <a:path w="85740" h="102418" extrusionOk="0">
                    <a:moveTo>
                      <a:pt x="42870" y="0"/>
                    </a:moveTo>
                    <a:cubicBezTo>
                      <a:pt x="55855" y="0"/>
                      <a:pt x="66376" y="3470"/>
                      <a:pt x="73708" y="10074"/>
                    </a:cubicBezTo>
                    <a:cubicBezTo>
                      <a:pt x="81487" y="16846"/>
                      <a:pt x="85741" y="26752"/>
                      <a:pt x="85741" y="38785"/>
                    </a:cubicBezTo>
                    <a:lnTo>
                      <a:pt x="85741" y="102419"/>
                    </a:lnTo>
                    <a:lnTo>
                      <a:pt x="67104" y="102419"/>
                    </a:lnTo>
                    <a:lnTo>
                      <a:pt x="67104" y="97158"/>
                    </a:lnTo>
                    <a:cubicBezTo>
                      <a:pt x="60500" y="100628"/>
                      <a:pt x="52329" y="102419"/>
                      <a:pt x="42870" y="102419"/>
                    </a:cubicBezTo>
                    <a:lnTo>
                      <a:pt x="38617" y="102419"/>
                    </a:lnTo>
                    <a:cubicBezTo>
                      <a:pt x="27368" y="102419"/>
                      <a:pt x="18245" y="100068"/>
                      <a:pt x="11641" y="95255"/>
                    </a:cubicBezTo>
                    <a:cubicBezTo>
                      <a:pt x="7779" y="92513"/>
                      <a:pt x="4869" y="89267"/>
                      <a:pt x="2910" y="85181"/>
                    </a:cubicBezTo>
                    <a:cubicBezTo>
                      <a:pt x="951" y="81319"/>
                      <a:pt x="0" y="77010"/>
                      <a:pt x="0" y="72197"/>
                    </a:cubicBezTo>
                    <a:cubicBezTo>
                      <a:pt x="0" y="67552"/>
                      <a:pt x="951" y="63074"/>
                      <a:pt x="2910" y="59213"/>
                    </a:cubicBezTo>
                    <a:cubicBezTo>
                      <a:pt x="4869" y="55127"/>
                      <a:pt x="7779" y="51825"/>
                      <a:pt x="11641" y="49139"/>
                    </a:cubicBezTo>
                    <a:cubicBezTo>
                      <a:pt x="18245" y="44493"/>
                      <a:pt x="27368" y="41975"/>
                      <a:pt x="38617" y="41975"/>
                    </a:cubicBezTo>
                    <a:lnTo>
                      <a:pt x="67160" y="41975"/>
                    </a:lnTo>
                    <a:lnTo>
                      <a:pt x="67160" y="38897"/>
                    </a:lnTo>
                    <a:cubicBezTo>
                      <a:pt x="67160" y="32293"/>
                      <a:pt x="65201" y="27256"/>
                      <a:pt x="61507" y="24178"/>
                    </a:cubicBezTo>
                    <a:cubicBezTo>
                      <a:pt x="57646" y="20708"/>
                      <a:pt x="51209" y="18749"/>
                      <a:pt x="42870" y="18749"/>
                    </a:cubicBezTo>
                    <a:lnTo>
                      <a:pt x="42702" y="18749"/>
                    </a:lnTo>
                    <a:cubicBezTo>
                      <a:pt x="20372" y="18749"/>
                      <a:pt x="19029" y="31565"/>
                      <a:pt x="18637" y="35651"/>
                    </a:cubicBezTo>
                    <a:lnTo>
                      <a:pt x="224" y="33692"/>
                    </a:lnTo>
                    <a:cubicBezTo>
                      <a:pt x="1175" y="23002"/>
                      <a:pt x="5876" y="14495"/>
                      <a:pt x="13600" y="8675"/>
                    </a:cubicBezTo>
                    <a:cubicBezTo>
                      <a:pt x="20987" y="3022"/>
                      <a:pt x="30670" y="112"/>
                      <a:pt x="42702" y="112"/>
                    </a:cubicBezTo>
                    <a:lnTo>
                      <a:pt x="42870" y="112"/>
                    </a:lnTo>
                    <a:close/>
                    <a:moveTo>
                      <a:pt x="38561" y="60556"/>
                    </a:moveTo>
                    <a:cubicBezTo>
                      <a:pt x="33524" y="60556"/>
                      <a:pt x="26528" y="61339"/>
                      <a:pt x="22275" y="64250"/>
                    </a:cubicBezTo>
                    <a:cubicBezTo>
                      <a:pt x="20708" y="65593"/>
                      <a:pt x="18581" y="67552"/>
                      <a:pt x="18581" y="72197"/>
                    </a:cubicBezTo>
                    <a:cubicBezTo>
                      <a:pt x="18581" y="76842"/>
                      <a:pt x="20708" y="78969"/>
                      <a:pt x="22275" y="80144"/>
                    </a:cubicBezTo>
                    <a:cubicBezTo>
                      <a:pt x="24793" y="81879"/>
                      <a:pt x="29438" y="83838"/>
                      <a:pt x="38561" y="83838"/>
                    </a:cubicBezTo>
                    <a:lnTo>
                      <a:pt x="42814" y="83838"/>
                    </a:lnTo>
                    <a:cubicBezTo>
                      <a:pt x="51153" y="83838"/>
                      <a:pt x="57534" y="82103"/>
                      <a:pt x="61451" y="78577"/>
                    </a:cubicBezTo>
                    <a:cubicBezTo>
                      <a:pt x="65145" y="75275"/>
                      <a:pt x="67104" y="70406"/>
                      <a:pt x="67104" y="63858"/>
                    </a:cubicBezTo>
                    <a:lnTo>
                      <a:pt x="67104" y="60556"/>
                    </a:lnTo>
                    <a:lnTo>
                      <a:pt x="38561" y="60556"/>
                    </a:lnTo>
                    <a:close/>
                  </a:path>
                </a:pathLst>
              </a:custGeom>
              <a:solidFill>
                <a:srgbClr val="FF6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824;p26">
                <a:extLst>
                  <a:ext uri="{FF2B5EF4-FFF2-40B4-BE49-F238E27FC236}">
                    <a16:creationId xmlns:a16="http://schemas.microsoft.com/office/drawing/2014/main" id="{30CE450F-6A50-C313-11B3-DD19F295D5B2}"/>
                  </a:ext>
                </a:extLst>
              </p:cNvPr>
              <p:cNvSpPr/>
              <p:nvPr/>
            </p:nvSpPr>
            <p:spPr>
              <a:xfrm>
                <a:off x="1101783" y="6402562"/>
                <a:ext cx="54287" cy="135830"/>
              </a:xfrm>
              <a:custGeom>
                <a:avLst/>
                <a:gdLst/>
                <a:ahLst/>
                <a:cxnLst/>
                <a:rect l="l" t="t" r="r" b="b"/>
                <a:pathLst>
                  <a:path w="54287" h="135830" extrusionOk="0">
                    <a:moveTo>
                      <a:pt x="54288" y="33356"/>
                    </a:moveTo>
                    <a:lnTo>
                      <a:pt x="54288" y="51993"/>
                    </a:lnTo>
                    <a:lnTo>
                      <a:pt x="30222" y="51993"/>
                    </a:lnTo>
                    <a:lnTo>
                      <a:pt x="30222" y="97214"/>
                    </a:lnTo>
                    <a:cubicBezTo>
                      <a:pt x="30222" y="103818"/>
                      <a:pt x="31957" y="108687"/>
                      <a:pt x="35651" y="111933"/>
                    </a:cubicBezTo>
                    <a:cubicBezTo>
                      <a:pt x="39736" y="115403"/>
                      <a:pt x="46116" y="117194"/>
                      <a:pt x="54288" y="117194"/>
                    </a:cubicBezTo>
                    <a:lnTo>
                      <a:pt x="54288" y="135831"/>
                    </a:lnTo>
                    <a:cubicBezTo>
                      <a:pt x="41303" y="135831"/>
                      <a:pt x="31005" y="132529"/>
                      <a:pt x="23450" y="125925"/>
                    </a:cubicBezTo>
                    <a:cubicBezTo>
                      <a:pt x="15671" y="119153"/>
                      <a:pt x="11641" y="109247"/>
                      <a:pt x="11641" y="97214"/>
                    </a:cubicBezTo>
                    <a:lnTo>
                      <a:pt x="11641" y="51993"/>
                    </a:lnTo>
                    <a:lnTo>
                      <a:pt x="0" y="51993"/>
                    </a:lnTo>
                    <a:lnTo>
                      <a:pt x="0" y="33356"/>
                    </a:lnTo>
                    <a:lnTo>
                      <a:pt x="11641" y="33356"/>
                    </a:lnTo>
                    <a:lnTo>
                      <a:pt x="11641" y="0"/>
                    </a:lnTo>
                    <a:lnTo>
                      <a:pt x="30278" y="0"/>
                    </a:lnTo>
                    <a:lnTo>
                      <a:pt x="30278" y="33356"/>
                    </a:lnTo>
                    <a:lnTo>
                      <a:pt x="54288" y="33356"/>
                    </a:lnTo>
                    <a:close/>
                  </a:path>
                </a:pathLst>
              </a:custGeom>
              <a:solidFill>
                <a:srgbClr val="FF6A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69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7" name="Image 26" descr="Une image contenant bâtiment, plein air, fenêtre, ville&#10;&#10;Description générée automatiquement">
            <a:extLst>
              <a:ext uri="{FF2B5EF4-FFF2-40B4-BE49-F238E27FC236}">
                <a16:creationId xmlns:a16="http://schemas.microsoft.com/office/drawing/2014/main" id="{31E4FE01-56A0-B388-96D6-27BEDFAEA3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4" r="28590"/>
          <a:stretch/>
        </p:blipFill>
        <p:spPr>
          <a:xfrm>
            <a:off x="4722454" y="-1"/>
            <a:ext cx="2837221" cy="10692000"/>
          </a:xfrm>
          <a:prstGeom prst="rect">
            <a:avLst/>
          </a:prstGeom>
        </p:spPr>
      </p:pic>
      <p:pic>
        <p:nvPicPr>
          <p:cNvPr id="28" name="Picture 2" descr="J:\01 - Fonctionnement\07 - Communication externe\2019 - Logo, picto, charte\Charte graphique 2020\LOGO\Logo Officiel (Horizontale)\Logo_Rudologia_Horizontale.jpg">
            <a:extLst>
              <a:ext uri="{FF2B5EF4-FFF2-40B4-BE49-F238E27FC236}">
                <a16:creationId xmlns:a16="http://schemas.microsoft.com/office/drawing/2014/main" id="{431A2DAB-CFCF-6B55-1E52-29AA43745B3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535" y="9661236"/>
            <a:ext cx="2748871" cy="791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37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D107DE5-7DEB-0FCC-6A9A-38B04724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59675" cy="1137218"/>
          </a:xfrm>
          <a:solidFill>
            <a:srgbClr val="FF6A5B"/>
          </a:solidFill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contient la boite à outils pour former les conducteurs de travaux, les chefs de chantier et les compagnons ?</a:t>
            </a:r>
          </a:p>
        </p:txBody>
      </p:sp>
      <p:sp>
        <p:nvSpPr>
          <p:cNvPr id="20" name="ZoneTexte 4">
            <a:extLst>
              <a:ext uri="{FF2B5EF4-FFF2-40B4-BE49-F238E27FC236}">
                <a16:creationId xmlns:a16="http://schemas.microsoft.com/office/drawing/2014/main" id="{6C820F60-7955-7213-24A2-089C0EB9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3" y="2603869"/>
            <a:ext cx="4785386" cy="804666"/>
          </a:xfrm>
          <a:prstGeom prst="rect">
            <a:avLst/>
          </a:prstGeom>
        </p:spPr>
        <p:txBody>
          <a:bodyPr vert="horz" lIns="42523" tIns="21261" rIns="42523" bIns="21261" rtlCol="0">
            <a:noAutofit/>
          </a:bodyPr>
          <a:lstStyle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just">
              <a:buClr>
                <a:srgbClr val="FF6A5B"/>
              </a:buClr>
            </a:pPr>
            <a:r>
              <a:rPr lang="fr-FR" altLang="fr-FR" sz="1000" dirty="0"/>
              <a:t>22 diaporamas : généralités, par type de matériaux, par métier</a:t>
            </a:r>
          </a:p>
          <a:p>
            <a:pPr algn="just">
              <a:buClr>
                <a:srgbClr val="FF6A5B"/>
              </a:buClr>
            </a:pPr>
            <a:r>
              <a:rPr lang="fr-FR" altLang="fr-FR" sz="1000" dirty="0"/>
              <a:t>3 autres à venir en 2025 : tri et économies financières, déchets de curage pour rénovation, déchets de démolition/déconstruction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E6CC16E2-B515-C036-45AA-ECFE68844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214073"/>
            <a:ext cx="4879288" cy="359898"/>
          </a:xfrm>
          <a:prstGeom prst="rect">
            <a:avLst/>
          </a:prstGeom>
          <a:solidFill>
            <a:srgbClr val="4F4F4F"/>
          </a:solidFill>
        </p:spPr>
        <p:txBody>
          <a:bodyPr vert="horz" lIns="42523" tIns="21261" rIns="42523" bIns="21261" rtlCol="0" anchor="ctr">
            <a:normAutofit/>
          </a:bodyPr>
          <a:lstStyle>
            <a:defPPr>
              <a:defRPr lang="fr-FR"/>
            </a:defPPr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355600" indent="0">
              <a:buNone/>
            </a:pPr>
            <a:r>
              <a:rPr lang="fr-FR" sz="1117" b="1" dirty="0">
                <a:solidFill>
                  <a:schemeClr val="bg1"/>
                </a:solidFill>
              </a:rPr>
              <a:t>Les diaporamas ¼ d’heure personnalisables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627C933B-3923-040D-42C5-FB5195F7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36" y="3540264"/>
            <a:ext cx="633865" cy="847198"/>
          </a:xfrm>
          <a:prstGeom prst="rect">
            <a:avLst/>
          </a:prstGeom>
          <a:ln>
            <a:solidFill>
              <a:srgbClr val="4F4F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CFCAE3D-7DEF-1872-7288-941C36616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436" y="2235235"/>
            <a:ext cx="828000" cy="462968"/>
          </a:xfrm>
          <a:prstGeom prst="rect">
            <a:avLst/>
          </a:prstGeom>
          <a:ln>
            <a:solidFill>
              <a:srgbClr val="4F4F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1FB0BFEC-BC94-BA77-3FE1-F14DDD863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436" y="2777774"/>
            <a:ext cx="828000" cy="459935"/>
          </a:xfrm>
          <a:prstGeom prst="rect">
            <a:avLst/>
          </a:prstGeom>
          <a:ln>
            <a:solidFill>
              <a:srgbClr val="4F4F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7675998C-0318-4EF7-30E0-23D7E6F7B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093" y="2790474"/>
            <a:ext cx="828000" cy="465268"/>
          </a:xfrm>
          <a:prstGeom prst="rect">
            <a:avLst/>
          </a:prstGeom>
          <a:ln>
            <a:solidFill>
              <a:srgbClr val="4F4F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E216A859-24E2-0A22-33E7-8094DA8DF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183" y="2234676"/>
            <a:ext cx="828000" cy="465602"/>
          </a:xfrm>
          <a:prstGeom prst="rect">
            <a:avLst/>
          </a:prstGeom>
          <a:ln>
            <a:solidFill>
              <a:srgbClr val="4F4F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ZoneTexte 4">
            <a:extLst>
              <a:ext uri="{FF2B5EF4-FFF2-40B4-BE49-F238E27FC236}">
                <a16:creationId xmlns:a16="http://schemas.microsoft.com/office/drawing/2014/main" id="{7A5AD275-35CB-B087-F7D4-8DFBD0A7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3" y="3930059"/>
            <a:ext cx="4785386" cy="804666"/>
          </a:xfrm>
          <a:prstGeom prst="rect">
            <a:avLst/>
          </a:prstGeom>
        </p:spPr>
        <p:txBody>
          <a:bodyPr vert="horz" lIns="42523" tIns="21261" rIns="42523" bIns="21261" rtlCol="0">
            <a:normAutofit/>
          </a:bodyPr>
          <a:lstStyle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just">
              <a:buClr>
                <a:srgbClr val="FF6A5B"/>
              </a:buClr>
            </a:pPr>
            <a:r>
              <a:rPr lang="fr-FR" sz="1000" b="0" dirty="0">
                <a:solidFill>
                  <a:srgbClr val="739771"/>
                </a:solidFill>
                <a:hlinkClick r:id="rId8"/>
              </a:rPr>
              <a:t>Version détaillée </a:t>
            </a:r>
            <a:r>
              <a:rPr lang="fr-FR" sz="1000" b="0" dirty="0"/>
              <a:t>de 20 pages </a:t>
            </a:r>
          </a:p>
          <a:p>
            <a:pPr algn="just">
              <a:buClr>
                <a:srgbClr val="FF6A5B"/>
              </a:buClr>
            </a:pPr>
            <a:r>
              <a:rPr lang="fr-FR" sz="1000" b="0" dirty="0">
                <a:solidFill>
                  <a:srgbClr val="739771"/>
                </a:solidFill>
                <a:hlinkClick r:id="rId9"/>
              </a:rPr>
              <a:t>Version </a:t>
            </a:r>
            <a:r>
              <a:rPr lang="fr-FR" sz="1000" b="0" dirty="0" err="1">
                <a:solidFill>
                  <a:srgbClr val="739771"/>
                </a:solidFill>
                <a:hlinkClick r:id="rId9"/>
              </a:rPr>
              <a:t>pocket</a:t>
            </a:r>
            <a:r>
              <a:rPr lang="fr-FR" sz="1000" b="0" dirty="0">
                <a:solidFill>
                  <a:srgbClr val="739771"/>
                </a:solidFill>
                <a:hlinkClick r:id="rId9"/>
              </a:rPr>
              <a:t> </a:t>
            </a:r>
            <a:r>
              <a:rPr lang="fr-FR" sz="1000" b="0" dirty="0"/>
              <a:t>de 12 mini-pages</a:t>
            </a:r>
            <a:endParaRPr lang="fr-FR" altLang="fr-FR" sz="1000" dirty="0"/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92C2383D-C450-D76F-CE53-337B798E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540263"/>
            <a:ext cx="4879288" cy="359898"/>
          </a:xfrm>
          <a:prstGeom prst="rect">
            <a:avLst/>
          </a:prstGeom>
          <a:solidFill>
            <a:srgbClr val="4F4F4F"/>
          </a:solidFill>
        </p:spPr>
        <p:txBody>
          <a:bodyPr vert="horz" lIns="42523" tIns="21261" rIns="42523" bIns="21261" rtlCol="0" anchor="ctr">
            <a:normAutofit/>
          </a:bodyPr>
          <a:lstStyle>
            <a:defPPr>
              <a:defRPr lang="fr-FR"/>
            </a:defPPr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355600" indent="0">
              <a:buNone/>
            </a:pPr>
            <a:r>
              <a:rPr lang="fr-FR" sz="1117" b="1" dirty="0">
                <a:solidFill>
                  <a:schemeClr val="bg1"/>
                </a:solidFill>
              </a:rPr>
              <a:t>Le guide du tri des déchets de chantiers</a:t>
            </a:r>
          </a:p>
        </p:txBody>
      </p:sp>
      <p:sp>
        <p:nvSpPr>
          <p:cNvPr id="61" name="ZoneTexte 4">
            <a:extLst>
              <a:ext uri="{FF2B5EF4-FFF2-40B4-BE49-F238E27FC236}">
                <a16:creationId xmlns:a16="http://schemas.microsoft.com/office/drawing/2014/main" id="{AD0CBE10-6953-F80E-68E9-9515AEEC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3" y="4975935"/>
            <a:ext cx="4785386" cy="444768"/>
          </a:xfrm>
          <a:prstGeom prst="rect">
            <a:avLst/>
          </a:prstGeom>
        </p:spPr>
        <p:txBody>
          <a:bodyPr vert="horz" lIns="42523" tIns="21261" rIns="42523" bIns="21261" rtlCol="0">
            <a:normAutofit/>
          </a:bodyPr>
          <a:lstStyle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just">
              <a:buClr>
                <a:srgbClr val="FF6A5B"/>
              </a:buClr>
            </a:pPr>
            <a:r>
              <a:rPr lang="fr-FR" altLang="fr-FR" sz="1000" dirty="0"/>
              <a:t>Pour entretenir et vérifier les connaissances</a:t>
            </a:r>
          </a:p>
          <a:p>
            <a:pPr algn="just">
              <a:buClr>
                <a:srgbClr val="FF6A5B"/>
              </a:buClr>
            </a:pPr>
            <a:r>
              <a:rPr lang="fr-FR" altLang="fr-FR" sz="1000" dirty="0"/>
              <a:t>34 cartes questions/réponses à imprimer</a:t>
            </a:r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A71C07EA-2FEC-F665-7635-CBB6F671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586139"/>
            <a:ext cx="4879288" cy="359898"/>
          </a:xfrm>
          <a:prstGeom prst="rect">
            <a:avLst/>
          </a:prstGeom>
          <a:solidFill>
            <a:srgbClr val="4F4F4F"/>
          </a:solidFill>
        </p:spPr>
        <p:txBody>
          <a:bodyPr vert="horz" lIns="42523" tIns="21261" rIns="42523" bIns="21261" rtlCol="0" anchor="ctr">
            <a:normAutofit/>
          </a:bodyPr>
          <a:lstStyle>
            <a:defPPr>
              <a:defRPr lang="fr-FR"/>
            </a:defPPr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355600" indent="0">
              <a:buNone/>
            </a:pPr>
            <a:r>
              <a:rPr lang="fr-FR" sz="1117" b="1" dirty="0">
                <a:solidFill>
                  <a:schemeClr val="bg1"/>
                </a:solidFill>
              </a:rPr>
              <a:t>Un quiz tri</a:t>
            </a:r>
          </a:p>
        </p:txBody>
      </p:sp>
      <p:sp>
        <p:nvSpPr>
          <p:cNvPr id="66" name="ZoneTexte 4">
            <a:extLst>
              <a:ext uri="{FF2B5EF4-FFF2-40B4-BE49-F238E27FC236}">
                <a16:creationId xmlns:a16="http://schemas.microsoft.com/office/drawing/2014/main" id="{5BB074CF-CFF7-61DB-7238-EB46C27E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3" y="5926209"/>
            <a:ext cx="4785386" cy="444768"/>
          </a:xfrm>
          <a:prstGeom prst="rect">
            <a:avLst/>
          </a:prstGeom>
        </p:spPr>
        <p:txBody>
          <a:bodyPr vert="horz" lIns="42523" tIns="21261" rIns="42523" bIns="21261" rtlCol="0">
            <a:normAutofit/>
          </a:bodyPr>
          <a:lstStyle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just">
              <a:buClr>
                <a:srgbClr val="FF6A5B"/>
              </a:buClr>
            </a:pPr>
            <a:r>
              <a:rPr lang="fr-FR" altLang="fr-FR" sz="1000" dirty="0"/>
              <a:t>Une maquette avec les règles du jeu</a:t>
            </a:r>
          </a:p>
          <a:p>
            <a:pPr algn="just">
              <a:buClr>
                <a:srgbClr val="FF6A5B"/>
              </a:buClr>
            </a:pPr>
            <a:r>
              <a:rPr lang="fr-FR" altLang="fr-FR" sz="1000" dirty="0"/>
              <a:t>A imprimer/plastifier soi-même ou via prestataire recommandé</a:t>
            </a:r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53EB3A06-B9B8-0F10-7AD6-272857A74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5536413"/>
            <a:ext cx="4879288" cy="359898"/>
          </a:xfrm>
          <a:prstGeom prst="rect">
            <a:avLst/>
          </a:prstGeom>
          <a:solidFill>
            <a:srgbClr val="4F4F4F"/>
          </a:solidFill>
        </p:spPr>
        <p:txBody>
          <a:bodyPr vert="horz" lIns="42523" tIns="21261" rIns="42523" bIns="21261" rtlCol="0" anchor="ctr">
            <a:normAutofit/>
          </a:bodyPr>
          <a:lstStyle>
            <a:defPPr>
              <a:defRPr lang="fr-FR"/>
            </a:defPPr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355600" indent="0">
              <a:buNone/>
            </a:pPr>
            <a:r>
              <a:rPr lang="fr-FR" sz="1117" b="1" dirty="0">
                <a:solidFill>
                  <a:schemeClr val="bg1"/>
                </a:solidFill>
              </a:rPr>
              <a:t>Un jeu de plateau « Pour bien trier »</a:t>
            </a:r>
          </a:p>
        </p:txBody>
      </p:sp>
      <p:pic>
        <p:nvPicPr>
          <p:cNvPr id="71" name="Image 70" descr="Une image contenant intérieur, jaune&#10;&#10;Description générée automatiquement">
            <a:extLst>
              <a:ext uri="{FF2B5EF4-FFF2-40B4-BE49-F238E27FC236}">
                <a16:creationId xmlns:a16="http://schemas.microsoft.com/office/drawing/2014/main" id="{3BE0541E-5DA1-E493-72E9-380B3D9F4E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11617" r="14692" b="8038"/>
          <a:stretch/>
        </p:blipFill>
        <p:spPr>
          <a:xfrm rot="10800000" flipV="1">
            <a:off x="6729608" y="5539988"/>
            <a:ext cx="549280" cy="757904"/>
          </a:xfrm>
          <a:prstGeom prst="rect">
            <a:avLst/>
          </a:prstGeom>
          <a:ln>
            <a:solidFill>
              <a:srgbClr val="4F4F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" name="ZoneTexte 4">
            <a:extLst>
              <a:ext uri="{FF2B5EF4-FFF2-40B4-BE49-F238E27FC236}">
                <a16:creationId xmlns:a16="http://schemas.microsoft.com/office/drawing/2014/main" id="{BCDA8E5B-FCC9-692D-9FA4-5E12710B1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3" y="7895697"/>
            <a:ext cx="4785386" cy="444768"/>
          </a:xfrm>
          <a:prstGeom prst="rect">
            <a:avLst/>
          </a:prstGeom>
        </p:spPr>
        <p:txBody>
          <a:bodyPr vert="horz" lIns="42523" tIns="21261" rIns="42523" bIns="21261" rtlCol="0">
            <a:noAutofit/>
          </a:bodyPr>
          <a:lstStyle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just">
              <a:buClr>
                <a:srgbClr val="FF6A5B"/>
              </a:buClr>
            </a:pPr>
            <a:r>
              <a:rPr lang="fr-FR" altLang="fr-FR" sz="1000" dirty="0"/>
              <a:t>A diffuser dans la base vie, les vestiaires, en réunion d’accueil ou en formation</a:t>
            </a:r>
          </a:p>
          <a:p>
            <a:pPr algn="just">
              <a:buClr>
                <a:srgbClr val="FF6A5B"/>
              </a:buClr>
            </a:pPr>
            <a:r>
              <a:rPr lang="fr-FR" altLang="fr-FR" sz="1000" dirty="0"/>
              <a:t>Seront produites tout au long de l’année 2024</a:t>
            </a:r>
          </a:p>
        </p:txBody>
      </p:sp>
      <p:sp>
        <p:nvSpPr>
          <p:cNvPr id="73" name="Rectangle 4">
            <a:extLst>
              <a:ext uri="{FF2B5EF4-FFF2-40B4-BE49-F238E27FC236}">
                <a16:creationId xmlns:a16="http://schemas.microsoft.com/office/drawing/2014/main" id="{72DC94A6-B42F-35A9-4603-4A29334E2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23" y="7505901"/>
            <a:ext cx="4879288" cy="359898"/>
          </a:xfrm>
          <a:prstGeom prst="rect">
            <a:avLst/>
          </a:prstGeom>
          <a:solidFill>
            <a:srgbClr val="4F4F4F"/>
          </a:solidFill>
        </p:spPr>
        <p:txBody>
          <a:bodyPr vert="horz" lIns="42523" tIns="21261" rIns="42523" bIns="21261" rtlCol="0" anchor="ctr">
            <a:normAutofit/>
          </a:bodyPr>
          <a:lstStyle>
            <a:defPPr>
              <a:defRPr lang="fr-FR"/>
            </a:defPPr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355600" indent="0">
              <a:buNone/>
            </a:pPr>
            <a:r>
              <a:rPr lang="fr-FR" sz="1117" b="1" dirty="0">
                <a:solidFill>
                  <a:schemeClr val="bg1"/>
                </a:solidFill>
              </a:rPr>
              <a:t>Des clips vidéo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92834A38-F9EE-3D3D-3D0D-607FC8DF3E01}"/>
              </a:ext>
            </a:extLst>
          </p:cNvPr>
          <p:cNvGrpSpPr/>
          <p:nvPr/>
        </p:nvGrpSpPr>
        <p:grpSpPr>
          <a:xfrm>
            <a:off x="5366273" y="7530625"/>
            <a:ext cx="968034" cy="552951"/>
            <a:chOff x="5292816" y="3442293"/>
            <a:chExt cx="1922707" cy="1066827"/>
          </a:xfrm>
        </p:grpSpPr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21DC84DF-6E34-872F-F40E-68008A48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92816" y="3442293"/>
              <a:ext cx="1922707" cy="1066827"/>
            </a:xfrm>
            <a:prstGeom prst="rect">
              <a:avLst/>
            </a:prstGeom>
            <a:ln>
              <a:solidFill>
                <a:srgbClr val="4D4E4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9" name="Rectangle : coins arrondis 78">
              <a:extLst>
                <a:ext uri="{FF2B5EF4-FFF2-40B4-BE49-F238E27FC236}">
                  <a16:creationId xmlns:a16="http://schemas.microsoft.com/office/drawing/2014/main" id="{E4646B9B-1A32-38EE-9B8B-BA9FD6D387A4}"/>
                </a:ext>
              </a:extLst>
            </p:cNvPr>
            <p:cNvSpPr/>
            <p:nvPr/>
          </p:nvSpPr>
          <p:spPr>
            <a:xfrm>
              <a:off x="5947419" y="3789040"/>
              <a:ext cx="634094" cy="365964"/>
            </a:xfrm>
            <a:prstGeom prst="roundRect">
              <a:avLst>
                <a:gd name="adj" fmla="val 16667"/>
              </a:avLst>
            </a:prstGeom>
            <a:solidFill>
              <a:srgbClr val="4D4E4D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riangle isocèle 79">
              <a:extLst>
                <a:ext uri="{FF2B5EF4-FFF2-40B4-BE49-F238E27FC236}">
                  <a16:creationId xmlns:a16="http://schemas.microsoft.com/office/drawing/2014/main" id="{5A64C09A-547C-681D-6F09-70FB983F31F4}"/>
                </a:ext>
              </a:extLst>
            </p:cNvPr>
            <p:cNvSpPr/>
            <p:nvPr/>
          </p:nvSpPr>
          <p:spPr>
            <a:xfrm rot="5400000">
              <a:off x="6172017" y="3861082"/>
              <a:ext cx="187222" cy="212555"/>
            </a:xfrm>
            <a:prstGeom prst="triangle">
              <a:avLst/>
            </a:prstGeom>
            <a:solidFill>
              <a:srgbClr val="4D4E4D"/>
            </a:solidFill>
            <a:ln>
              <a:solidFill>
                <a:srgbClr val="6CB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ZoneTexte 4">
            <a:extLst>
              <a:ext uri="{FF2B5EF4-FFF2-40B4-BE49-F238E27FC236}">
                <a16:creationId xmlns:a16="http://schemas.microsoft.com/office/drawing/2014/main" id="{6820383C-93F4-4765-9654-B4A998C58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3" y="6993993"/>
            <a:ext cx="4785386" cy="444768"/>
          </a:xfrm>
          <a:prstGeom prst="rect">
            <a:avLst/>
          </a:prstGeom>
        </p:spPr>
        <p:txBody>
          <a:bodyPr vert="horz" lIns="42523" tIns="21261" rIns="42523" bIns="21261" rtlCol="0">
            <a:normAutofit/>
          </a:bodyPr>
          <a:lstStyle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just">
              <a:buClr>
                <a:srgbClr val="FF6A5B"/>
              </a:buClr>
            </a:pPr>
            <a:r>
              <a:rPr lang="fr-FR" altLang="fr-FR" sz="1000" dirty="0"/>
              <a:t>Pour savoir comment déclarer son chantier et son gestionnaire déchets</a:t>
            </a: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932EBDBC-7F2E-7C6F-74E2-4B58226DE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604197"/>
            <a:ext cx="4879288" cy="359898"/>
          </a:xfrm>
          <a:prstGeom prst="rect">
            <a:avLst/>
          </a:prstGeom>
          <a:solidFill>
            <a:srgbClr val="4F4F4F"/>
          </a:solidFill>
        </p:spPr>
        <p:txBody>
          <a:bodyPr vert="horz" lIns="42523" tIns="21261" rIns="42523" bIns="21261" rtlCol="0" anchor="ctr">
            <a:normAutofit/>
          </a:bodyPr>
          <a:lstStyle>
            <a:defPPr>
              <a:defRPr lang="fr-FR"/>
            </a:defPPr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355600" indent="0">
              <a:buNone/>
            </a:pPr>
            <a:r>
              <a:rPr lang="fr-FR" sz="1117" b="1" dirty="0">
                <a:solidFill>
                  <a:schemeClr val="bg1"/>
                </a:solidFill>
              </a:rPr>
              <a:t>Un guide utilisateur </a:t>
            </a:r>
            <a:r>
              <a:rPr lang="fr-FR" sz="1117" b="1" dirty="0" err="1">
                <a:solidFill>
                  <a:schemeClr val="bg1"/>
                </a:solidFill>
              </a:rPr>
              <a:t>My</a:t>
            </a:r>
            <a:r>
              <a:rPr lang="fr-FR" sz="1117" b="1" dirty="0">
                <a:solidFill>
                  <a:schemeClr val="bg1"/>
                </a:solidFill>
              </a:rPr>
              <a:t> Valobat Opérations (MVO)</a:t>
            </a:r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08BBBD8C-4368-813F-E7D1-378DE16388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1950" y="6615959"/>
            <a:ext cx="968034" cy="575929"/>
          </a:xfrm>
          <a:prstGeom prst="rect">
            <a:avLst/>
          </a:prstGeom>
          <a:ln>
            <a:solidFill>
              <a:srgbClr val="4D4E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9" name="ZoneTexte 4">
            <a:extLst>
              <a:ext uri="{FF2B5EF4-FFF2-40B4-BE49-F238E27FC236}">
                <a16:creationId xmlns:a16="http://schemas.microsoft.com/office/drawing/2014/main" id="{71F0C932-4719-C505-872B-588CB59A0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3" y="9014955"/>
            <a:ext cx="4785386" cy="444768"/>
          </a:xfrm>
          <a:prstGeom prst="rect">
            <a:avLst/>
          </a:prstGeom>
        </p:spPr>
        <p:txBody>
          <a:bodyPr vert="horz" lIns="42523" tIns="21261" rIns="42523" bIns="21261" rtlCol="0">
            <a:normAutofit/>
          </a:bodyPr>
          <a:lstStyle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just">
              <a:buClr>
                <a:srgbClr val="FF6A5B"/>
              </a:buClr>
            </a:pPr>
            <a:r>
              <a:rPr lang="fr-FR" altLang="fr-FR" sz="1000" dirty="0"/>
              <a:t>À imprimer et apposer autour des contenants de collecte des déchets</a:t>
            </a:r>
          </a:p>
        </p:txBody>
      </p:sp>
      <p:sp>
        <p:nvSpPr>
          <p:cNvPr id="90" name="Rectangle 4">
            <a:extLst>
              <a:ext uri="{FF2B5EF4-FFF2-40B4-BE49-F238E27FC236}">
                <a16:creationId xmlns:a16="http://schemas.microsoft.com/office/drawing/2014/main" id="{6C24DF73-3489-4E77-3338-0AD8D75DC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8632779"/>
            <a:ext cx="4879288" cy="359898"/>
          </a:xfrm>
          <a:prstGeom prst="rect">
            <a:avLst/>
          </a:prstGeom>
          <a:solidFill>
            <a:srgbClr val="4F4F4F"/>
          </a:solidFill>
        </p:spPr>
        <p:txBody>
          <a:bodyPr vert="horz" lIns="42523" tIns="21261" rIns="42523" bIns="21261" rtlCol="0" anchor="ctr">
            <a:normAutofit/>
          </a:bodyPr>
          <a:lstStyle>
            <a:defPPr>
              <a:defRPr lang="fr-FR"/>
            </a:defPPr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355600" indent="0">
              <a:buNone/>
            </a:pPr>
            <a:r>
              <a:rPr lang="fr-FR" sz="1117" b="1" dirty="0">
                <a:solidFill>
                  <a:schemeClr val="bg1"/>
                </a:solidFill>
              </a:rPr>
              <a:t>Des modèles de panneaux signalétiques de tri</a:t>
            </a:r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C4BBA9FB-F115-5A73-064D-EFFAC70B7D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6621" y="8656393"/>
            <a:ext cx="1303213" cy="554720"/>
          </a:xfrm>
          <a:prstGeom prst="rect">
            <a:avLst/>
          </a:prstGeom>
          <a:ln>
            <a:solidFill>
              <a:srgbClr val="4D4E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6" name="ZoneTexte 4">
            <a:extLst>
              <a:ext uri="{FF2B5EF4-FFF2-40B4-BE49-F238E27FC236}">
                <a16:creationId xmlns:a16="http://schemas.microsoft.com/office/drawing/2014/main" id="{4F73155A-85E3-FBE6-3411-E641C326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3" y="10013410"/>
            <a:ext cx="4719646" cy="444768"/>
          </a:xfrm>
          <a:prstGeom prst="rect">
            <a:avLst/>
          </a:prstGeom>
        </p:spPr>
        <p:txBody>
          <a:bodyPr vert="horz" lIns="42523" tIns="21261" rIns="42523" bIns="21261" rtlCol="0">
            <a:normAutofit/>
          </a:bodyPr>
          <a:lstStyle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just">
              <a:buClr>
                <a:srgbClr val="FF6A5B"/>
              </a:buClr>
            </a:pPr>
            <a:r>
              <a:rPr lang="fr-FR" altLang="fr-FR" sz="1000" dirty="0"/>
              <a:t>Pour s’assurer que le chantier pourra bénéficier d’un maximum de soutiens financiers de la part de Valobat</a:t>
            </a:r>
          </a:p>
        </p:txBody>
      </p:sp>
      <p:sp>
        <p:nvSpPr>
          <p:cNvPr id="97" name="Rectangle 4">
            <a:extLst>
              <a:ext uri="{FF2B5EF4-FFF2-40B4-BE49-F238E27FC236}">
                <a16:creationId xmlns:a16="http://schemas.microsoft.com/office/drawing/2014/main" id="{F6A10C7C-8C3F-1EBB-04A5-873B25055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9623614"/>
            <a:ext cx="4879288" cy="359898"/>
          </a:xfrm>
          <a:prstGeom prst="rect">
            <a:avLst/>
          </a:prstGeom>
          <a:solidFill>
            <a:srgbClr val="4F4F4F"/>
          </a:solidFill>
        </p:spPr>
        <p:txBody>
          <a:bodyPr vert="horz" lIns="42523" tIns="21261" rIns="42523" bIns="21261" rtlCol="0" anchor="ctr">
            <a:normAutofit/>
          </a:bodyPr>
          <a:lstStyle>
            <a:defPPr>
              <a:defRPr lang="fr-FR"/>
            </a:defPPr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355600" indent="0">
              <a:buNone/>
            </a:pPr>
            <a:r>
              <a:rPr lang="fr-FR" sz="1117" b="1" dirty="0">
                <a:solidFill>
                  <a:schemeClr val="bg1"/>
                </a:solidFill>
              </a:rPr>
              <a:t>Une checklist « Préparer mon chantier Valobat »</a:t>
            </a:r>
          </a:p>
        </p:txBody>
      </p:sp>
      <p:sp>
        <p:nvSpPr>
          <p:cNvPr id="30" name="Google Shape;805;p26">
            <a:extLst>
              <a:ext uri="{FF2B5EF4-FFF2-40B4-BE49-F238E27FC236}">
                <a16:creationId xmlns:a16="http://schemas.microsoft.com/office/drawing/2014/main" id="{4A43B01C-4D8C-6F4F-6DC7-A478F1C1DE11}"/>
              </a:ext>
            </a:extLst>
          </p:cNvPr>
          <p:cNvSpPr/>
          <p:nvPr/>
        </p:nvSpPr>
        <p:spPr>
          <a:xfrm>
            <a:off x="3632054" y="-154783"/>
            <a:ext cx="295569" cy="309563"/>
          </a:xfrm>
          <a:custGeom>
            <a:avLst/>
            <a:gdLst/>
            <a:ahLst/>
            <a:cxnLst/>
            <a:rect l="l" t="t" r="r" b="b"/>
            <a:pathLst>
              <a:path w="2153831" h="2428211" extrusionOk="0">
                <a:moveTo>
                  <a:pt x="2102185" y="571897"/>
                </a:moveTo>
                <a:lnTo>
                  <a:pt x="2096806" y="565619"/>
                </a:lnTo>
                <a:cubicBezTo>
                  <a:pt x="2088136" y="556531"/>
                  <a:pt x="2077973" y="548759"/>
                  <a:pt x="2066912" y="542601"/>
                </a:cubicBezTo>
                <a:lnTo>
                  <a:pt x="1161137" y="19463"/>
                </a:lnTo>
                <a:cubicBezTo>
                  <a:pt x="1107031" y="-6813"/>
                  <a:pt x="1044252" y="-6813"/>
                  <a:pt x="990146" y="19463"/>
                </a:cubicBezTo>
                <a:lnTo>
                  <a:pt x="939624" y="49357"/>
                </a:lnTo>
                <a:lnTo>
                  <a:pt x="167176" y="495369"/>
                </a:lnTo>
                <a:lnTo>
                  <a:pt x="84371" y="543198"/>
                </a:lnTo>
                <a:cubicBezTo>
                  <a:pt x="34746" y="576769"/>
                  <a:pt x="3061" y="631325"/>
                  <a:pt x="-1125" y="691172"/>
                </a:cubicBezTo>
                <a:lnTo>
                  <a:pt x="-1125" y="1737448"/>
                </a:lnTo>
                <a:cubicBezTo>
                  <a:pt x="-526" y="1755265"/>
                  <a:pt x="3061" y="1772872"/>
                  <a:pt x="9637" y="1789462"/>
                </a:cubicBezTo>
                <a:lnTo>
                  <a:pt x="15917" y="1802018"/>
                </a:lnTo>
                <a:cubicBezTo>
                  <a:pt x="29966" y="1835918"/>
                  <a:pt x="53879" y="1864914"/>
                  <a:pt x="84371" y="1885421"/>
                </a:cubicBezTo>
                <a:lnTo>
                  <a:pt x="801816" y="2299447"/>
                </a:lnTo>
                <a:lnTo>
                  <a:pt x="990446" y="2408260"/>
                </a:lnTo>
                <a:cubicBezTo>
                  <a:pt x="1044551" y="2434537"/>
                  <a:pt x="1107327" y="2434537"/>
                  <a:pt x="1161436" y="2408260"/>
                </a:cubicBezTo>
                <a:lnTo>
                  <a:pt x="1683376" y="2106932"/>
                </a:lnTo>
                <a:lnTo>
                  <a:pt x="2067212" y="1885421"/>
                </a:lnTo>
                <a:cubicBezTo>
                  <a:pt x="2116832" y="1851851"/>
                  <a:pt x="2148521" y="1797294"/>
                  <a:pt x="2152707" y="1737448"/>
                </a:cubicBezTo>
                <a:lnTo>
                  <a:pt x="2152707" y="691172"/>
                </a:lnTo>
                <a:cubicBezTo>
                  <a:pt x="2150014" y="646571"/>
                  <a:pt x="2131779" y="604331"/>
                  <a:pt x="2101287" y="57159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6689" tIns="28336" rIns="56689" bIns="2833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8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8143D39-1129-FA92-28A3-A416ABB6CB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8320" y="4586179"/>
            <a:ext cx="505785" cy="371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91C798A-CE46-479D-8E1F-B00AFD4FBF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0767" y="4568445"/>
            <a:ext cx="505785" cy="391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9486DC-D089-DCBB-FA8A-E0659AA92F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2985" y="4596870"/>
            <a:ext cx="505785" cy="371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132EE2-58D0-B54B-37FC-8B4DFA4D87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8549" y="4586746"/>
            <a:ext cx="505785" cy="370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B8C7723B-E6FD-A54A-01B0-B3C0653D507B}"/>
              </a:ext>
            </a:extLst>
          </p:cNvPr>
          <p:cNvSpPr txBox="1">
            <a:spLocks/>
          </p:cNvSpPr>
          <p:nvPr/>
        </p:nvSpPr>
        <p:spPr>
          <a:xfrm>
            <a:off x="6269184" y="7613743"/>
            <a:ext cx="1051269" cy="364616"/>
          </a:xfrm>
          <a:prstGeom prst="rect">
            <a:avLst/>
          </a:prstGeom>
        </p:spPr>
        <p:txBody>
          <a:bodyPr vert="horz" lIns="56698" tIns="28349" rIns="56698" bIns="28349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i="1" dirty="0">
                <a:solidFill>
                  <a:srgbClr val="FF6A5B"/>
                </a:solidFill>
                <a:latin typeface="Century Gothic" panose="020B0502020202020204" pitchFamily="34" charset="0"/>
              </a:rPr>
              <a:t>En cours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4E34ADC9-FFD9-9166-9129-9248464AD636}"/>
              </a:ext>
            </a:extLst>
          </p:cNvPr>
          <p:cNvSpPr txBox="1">
            <a:spLocks/>
          </p:cNvSpPr>
          <p:nvPr/>
        </p:nvSpPr>
        <p:spPr>
          <a:xfrm>
            <a:off x="6690072" y="8759999"/>
            <a:ext cx="844203" cy="364616"/>
          </a:xfrm>
          <a:prstGeom prst="rect">
            <a:avLst/>
          </a:prstGeom>
        </p:spPr>
        <p:txBody>
          <a:bodyPr vert="horz" lIns="56698" tIns="28349" rIns="56698" bIns="28349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i="1" dirty="0">
                <a:solidFill>
                  <a:srgbClr val="FF6A5B"/>
                </a:solidFill>
                <a:latin typeface="Century Gothic" panose="020B0502020202020204" pitchFamily="34" charset="0"/>
              </a:rPr>
              <a:t>En cours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EF45372-04C9-7AE9-B17E-86197D8A7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1818" y="5536413"/>
            <a:ext cx="542502" cy="766205"/>
          </a:xfrm>
          <a:prstGeom prst="rect">
            <a:avLst/>
          </a:prstGeom>
          <a:ln>
            <a:solidFill>
              <a:srgbClr val="4F4F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E20B7CB-860D-E25E-E6EC-EC9872658E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59750" y="5540283"/>
            <a:ext cx="539317" cy="762335"/>
          </a:xfrm>
          <a:prstGeom prst="rect">
            <a:avLst/>
          </a:prstGeom>
          <a:ln>
            <a:solidFill>
              <a:srgbClr val="4F4F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5AA998C-6BD2-9344-23F9-532026ADC4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18981" y="3559316"/>
            <a:ext cx="381209" cy="828145"/>
          </a:xfrm>
          <a:prstGeom prst="rect">
            <a:avLst/>
          </a:prstGeom>
          <a:ln>
            <a:solidFill>
              <a:srgbClr val="4F4F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33A7BDF-4C00-A339-3156-82697B1578A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04480" y="9584628"/>
            <a:ext cx="612035" cy="866864"/>
          </a:xfrm>
          <a:prstGeom prst="rect">
            <a:avLst/>
          </a:prstGeom>
          <a:ln>
            <a:solidFill>
              <a:srgbClr val="4D4E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8CC9B45-A8A8-51FC-A001-284C3F6E78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48472" y="1410397"/>
            <a:ext cx="828000" cy="465750"/>
          </a:xfrm>
          <a:prstGeom prst="rect">
            <a:avLst/>
          </a:prstGeom>
          <a:ln>
            <a:solidFill>
              <a:srgbClr val="4F4F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DC3AFED4-10AF-5EC7-B9EB-D89C6F36C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3" y="1788687"/>
            <a:ext cx="4785386" cy="444768"/>
          </a:xfrm>
          <a:prstGeom prst="rect">
            <a:avLst/>
          </a:prstGeom>
        </p:spPr>
        <p:txBody>
          <a:bodyPr vert="horz" lIns="42523" tIns="21261" rIns="42523" bIns="21261" rtlCol="0">
            <a:normAutofit/>
          </a:bodyPr>
          <a:lstStyle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just">
              <a:buClr>
                <a:srgbClr val="FF6A5B"/>
              </a:buClr>
            </a:pPr>
            <a:r>
              <a:rPr lang="fr-FR" altLang="fr-FR" sz="1000" dirty="0"/>
              <a:t>Une 40aine de diapositives pour avoir une vue d’ensemble en ½ journée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2D3642F-F83C-E0A1-83FA-279F28EA8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398891"/>
            <a:ext cx="4879288" cy="359898"/>
          </a:xfrm>
          <a:prstGeom prst="rect">
            <a:avLst/>
          </a:prstGeom>
          <a:solidFill>
            <a:srgbClr val="4F4F4F"/>
          </a:solidFill>
        </p:spPr>
        <p:txBody>
          <a:bodyPr vert="horz" lIns="42523" tIns="21261" rIns="42523" bIns="21261" rtlCol="0" anchor="ctr">
            <a:normAutofit/>
          </a:bodyPr>
          <a:lstStyle>
            <a:defPPr>
              <a:defRPr lang="fr-FR"/>
            </a:defPPr>
            <a:lvl1pPr marL="179388" indent="-160338">
              <a:spcBef>
                <a:spcPct val="20000"/>
              </a:spcBef>
              <a:buClr>
                <a:srgbClr val="2574B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rgbClr val="4D4E4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CB744"/>
              </a:buClr>
              <a:buFont typeface="Arial" panose="020B0604020202020204" pitchFamily="34" charset="0"/>
              <a:buChar char="•"/>
              <a:defRPr sz="2800">
                <a:solidFill>
                  <a:srgbClr val="4D4E4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D4E4D"/>
              </a:buClr>
              <a:buFont typeface="Arial" panose="020B0604020202020204" pitchFamily="34" charset="0"/>
              <a:buChar char="•"/>
              <a:defRPr sz="2400">
                <a:solidFill>
                  <a:srgbClr val="4D4E4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D4E4D"/>
                </a:solidFill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355600" indent="0">
              <a:buNone/>
            </a:pPr>
            <a:r>
              <a:rPr lang="fr-FR" sz="1117" b="1" dirty="0">
                <a:solidFill>
                  <a:schemeClr val="bg1"/>
                </a:solidFill>
              </a:rPr>
              <a:t>Le diaporama « Comprendre et découvrir la filière »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DF5B8D3-7266-37E7-B4DF-A05BA60E574C}"/>
              </a:ext>
            </a:extLst>
          </p:cNvPr>
          <p:cNvSpPr/>
          <p:nvPr/>
        </p:nvSpPr>
        <p:spPr>
          <a:xfrm>
            <a:off x="19404" y="1402777"/>
            <a:ext cx="360000" cy="360000"/>
          </a:xfrm>
          <a:prstGeom prst="ellipse">
            <a:avLst/>
          </a:prstGeom>
          <a:solidFill>
            <a:srgbClr val="FF6A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00C81C5-67F2-B127-E838-E3191658D0F0}"/>
              </a:ext>
            </a:extLst>
          </p:cNvPr>
          <p:cNvSpPr/>
          <p:nvPr/>
        </p:nvSpPr>
        <p:spPr>
          <a:xfrm>
            <a:off x="19404" y="2199612"/>
            <a:ext cx="360000" cy="360000"/>
          </a:xfrm>
          <a:prstGeom prst="ellipse">
            <a:avLst/>
          </a:prstGeom>
          <a:solidFill>
            <a:srgbClr val="FF6A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2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A29D546-421D-5629-A4C8-CD8C94A408FD}"/>
              </a:ext>
            </a:extLst>
          </p:cNvPr>
          <p:cNvSpPr/>
          <p:nvPr/>
        </p:nvSpPr>
        <p:spPr>
          <a:xfrm>
            <a:off x="19404" y="3536489"/>
            <a:ext cx="360000" cy="360000"/>
          </a:xfrm>
          <a:prstGeom prst="ellipse">
            <a:avLst/>
          </a:prstGeom>
          <a:solidFill>
            <a:srgbClr val="FF6A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3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3D715DC-DB06-BB06-D8B3-9931BA63CCC8}"/>
              </a:ext>
            </a:extLst>
          </p:cNvPr>
          <p:cNvSpPr/>
          <p:nvPr/>
        </p:nvSpPr>
        <p:spPr>
          <a:xfrm>
            <a:off x="19404" y="4590558"/>
            <a:ext cx="360000" cy="360000"/>
          </a:xfrm>
          <a:prstGeom prst="ellipse">
            <a:avLst/>
          </a:prstGeom>
          <a:solidFill>
            <a:srgbClr val="FF6A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D129E28-CB3D-0FBE-1147-3FF22901721A}"/>
              </a:ext>
            </a:extLst>
          </p:cNvPr>
          <p:cNvSpPr/>
          <p:nvPr/>
        </p:nvSpPr>
        <p:spPr>
          <a:xfrm>
            <a:off x="19404" y="5514598"/>
            <a:ext cx="360000" cy="360000"/>
          </a:xfrm>
          <a:prstGeom prst="ellipse">
            <a:avLst/>
          </a:prstGeom>
          <a:solidFill>
            <a:srgbClr val="FF6A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5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9DC5231-F4C5-852D-B391-A02FE422289E}"/>
              </a:ext>
            </a:extLst>
          </p:cNvPr>
          <p:cNvSpPr/>
          <p:nvPr/>
        </p:nvSpPr>
        <p:spPr>
          <a:xfrm>
            <a:off x="19404" y="6581919"/>
            <a:ext cx="360000" cy="360000"/>
          </a:xfrm>
          <a:prstGeom prst="ellipse">
            <a:avLst/>
          </a:prstGeom>
          <a:solidFill>
            <a:srgbClr val="FF6A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6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F17A32D-69C7-8C94-CEDE-9892B7CB1867}"/>
              </a:ext>
            </a:extLst>
          </p:cNvPr>
          <p:cNvSpPr/>
          <p:nvPr/>
        </p:nvSpPr>
        <p:spPr>
          <a:xfrm>
            <a:off x="19404" y="7509889"/>
            <a:ext cx="360000" cy="360000"/>
          </a:xfrm>
          <a:prstGeom prst="ellipse">
            <a:avLst/>
          </a:prstGeom>
          <a:solidFill>
            <a:srgbClr val="FF6A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7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4203546-A08A-31B1-7582-8EB13F2168F7}"/>
              </a:ext>
            </a:extLst>
          </p:cNvPr>
          <p:cNvSpPr/>
          <p:nvPr/>
        </p:nvSpPr>
        <p:spPr>
          <a:xfrm>
            <a:off x="19404" y="8650919"/>
            <a:ext cx="360000" cy="360000"/>
          </a:xfrm>
          <a:prstGeom prst="ellipse">
            <a:avLst/>
          </a:prstGeom>
          <a:solidFill>
            <a:srgbClr val="FF6A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8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D518D6F-756A-A92E-9B29-1767979D7297}"/>
              </a:ext>
            </a:extLst>
          </p:cNvPr>
          <p:cNvSpPr/>
          <p:nvPr/>
        </p:nvSpPr>
        <p:spPr>
          <a:xfrm>
            <a:off x="19404" y="9628572"/>
            <a:ext cx="360000" cy="360000"/>
          </a:xfrm>
          <a:prstGeom prst="ellipse">
            <a:avLst/>
          </a:prstGeom>
          <a:solidFill>
            <a:srgbClr val="FF6A5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214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5226</TotalTime>
  <Words>266</Words>
  <Application>Microsoft Office PowerPoint</Application>
  <PresentationFormat>Personnalisé</PresentationFormat>
  <Paragraphs>40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Wingdings</vt:lpstr>
      <vt:lpstr>1_Thème Office</vt:lpstr>
      <vt:lpstr>Thème Office 2013 – 2022</vt:lpstr>
      <vt:lpstr>1_Thème Office 2013 – 2022</vt:lpstr>
      <vt:lpstr>REP PMCB : gestion des déchets sur les chantiers</vt:lpstr>
      <vt:lpstr>Que contient la boite à outils pour former les conducteurs de travaux, les chefs de chantier et les compagnons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RUDOLOGIA - Julien BOUZENOT</dc:creator>
  <cp:lastModifiedBy>Julien BOUZENOT</cp:lastModifiedBy>
  <cp:revision>775</cp:revision>
  <dcterms:created xsi:type="dcterms:W3CDTF">2023-02-21T08:58:44Z</dcterms:created>
  <dcterms:modified xsi:type="dcterms:W3CDTF">2024-09-09T10:12:29Z</dcterms:modified>
</cp:coreProperties>
</file>