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261"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6" r:id="rId19"/>
    <p:sldId id="297" r:id="rId20"/>
    <p:sldId id="294" r:id="rId21"/>
    <p:sldId id="295" r:id="rId22"/>
  </p:sldIdLst>
  <p:sldSz cx="10691813"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6F2810-5AAB-6735-828D-34A0FF6DCD19}" name="marie-amelie.ragueneau@valobat.fr" initials="ma" userId="S::urn:spo:guest#marie-amelie.ragueneau@valobat.f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F4040"/>
    <a:srgbClr val="769973"/>
    <a:srgbClr val="FF6A5B"/>
    <a:srgbClr val="4F4F4F"/>
    <a:srgbClr val="7A8373"/>
    <a:srgbClr val="FFE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2806" autoAdjust="0"/>
  </p:normalViewPr>
  <p:slideViewPr>
    <p:cSldViewPr snapToGrid="0">
      <p:cViewPr varScale="1">
        <p:scale>
          <a:sx n="55" d="100"/>
          <a:sy n="55" d="100"/>
        </p:scale>
        <p:origin x="121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91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60B710-096B-4430-9298-ADEB3655951E}" type="datetimeFigureOut">
              <a:rPr lang="fr-FR" smtClean="0"/>
              <a:t>19/08/2024</a:t>
            </a:fld>
            <a:endParaRPr lang="fr-FR" dirty="0"/>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B55F4B9-396E-4F28-876E-E775CCFB6F09}" type="slidenum">
              <a:rPr lang="fr-FR" smtClean="0"/>
              <a:t>‹N°›</a:t>
            </a:fld>
            <a:endParaRPr lang="fr-FR" dirty="0"/>
          </a:p>
        </p:txBody>
      </p:sp>
    </p:spTree>
    <p:extLst>
      <p:ext uri="{BB962C8B-B14F-4D97-AF65-F5344CB8AC3E}">
        <p14:creationId xmlns:p14="http://schemas.microsoft.com/office/powerpoint/2010/main" val="180469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Remarques pour le formateur :</a:t>
            </a:r>
            <a:r>
              <a:rPr lang="fr-FR" dirty="0"/>
              <a:t> le terme « inertes » n’est pas toujours connu des compagnons. Vous pouvez parler de « gravats », qui est plus couramment rencontré mais attention car il peut être réducteur (et parfois associé aux terres et déblais qui sont hors filière)</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2</a:t>
            </a:fld>
            <a:endParaRPr lang="fr-FR" dirty="0"/>
          </a:p>
        </p:txBody>
      </p:sp>
    </p:spTree>
    <p:extLst>
      <p:ext uri="{BB962C8B-B14F-4D97-AF65-F5344CB8AC3E}">
        <p14:creationId xmlns:p14="http://schemas.microsoft.com/office/powerpoint/2010/main" val="315432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Remarques pour le formateur :</a:t>
            </a:r>
            <a:r>
              <a:rPr lang="fr-FR" dirty="0"/>
              <a:t> le plâtre peut comporter des morceaux de toiles de verre, de vinyle, de papier peint, etc. qu’il n’est pas nécessaire de retirer avant tri. Les rails sont à séparer et vont avec les métaux</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13</a:t>
            </a:fld>
            <a:endParaRPr lang="fr-FR" dirty="0"/>
          </a:p>
        </p:txBody>
      </p:sp>
    </p:spTree>
    <p:extLst>
      <p:ext uri="{BB962C8B-B14F-4D97-AF65-F5344CB8AC3E}">
        <p14:creationId xmlns:p14="http://schemas.microsoft.com/office/powerpoint/2010/main" val="409738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15</a:t>
            </a:fld>
            <a:endParaRPr lang="fr-FR" dirty="0"/>
          </a:p>
        </p:txBody>
      </p:sp>
    </p:spTree>
    <p:extLst>
      <p:ext uri="{BB962C8B-B14F-4D97-AF65-F5344CB8AC3E}">
        <p14:creationId xmlns:p14="http://schemas.microsoft.com/office/powerpoint/2010/main" val="243911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16</a:t>
            </a:fld>
            <a:endParaRPr lang="fr-FR" dirty="0"/>
          </a:p>
        </p:txBody>
      </p:sp>
    </p:spTree>
    <p:extLst>
      <p:ext uri="{BB962C8B-B14F-4D97-AF65-F5344CB8AC3E}">
        <p14:creationId xmlns:p14="http://schemas.microsoft.com/office/powerpoint/2010/main" val="279744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17</a:t>
            </a:fld>
            <a:endParaRPr lang="fr-FR" dirty="0"/>
          </a:p>
        </p:txBody>
      </p:sp>
    </p:spTree>
    <p:extLst>
      <p:ext uri="{BB962C8B-B14F-4D97-AF65-F5344CB8AC3E}">
        <p14:creationId xmlns:p14="http://schemas.microsoft.com/office/powerpoint/2010/main" val="138571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19</a:t>
            </a:fld>
            <a:endParaRPr lang="fr-FR" dirty="0"/>
          </a:p>
        </p:txBody>
      </p:sp>
    </p:spTree>
    <p:extLst>
      <p:ext uri="{BB962C8B-B14F-4D97-AF65-F5344CB8AC3E}">
        <p14:creationId xmlns:p14="http://schemas.microsoft.com/office/powerpoint/2010/main" val="89899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Remarques pour le formateur :</a:t>
            </a:r>
            <a:r>
              <a:rPr lang="fr-FR" dirty="0"/>
              <a:t> les déchets inertes (briques, agglos, tuile, carrelages, etc.) peuvent comporter des traces de plâtre ou de mortier qu’il n’est pas nécessaire de gratter avant tri.</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3</a:t>
            </a:fld>
            <a:endParaRPr lang="fr-FR" dirty="0"/>
          </a:p>
        </p:txBody>
      </p:sp>
    </p:spTree>
    <p:extLst>
      <p:ext uri="{BB962C8B-B14F-4D97-AF65-F5344CB8AC3E}">
        <p14:creationId xmlns:p14="http://schemas.microsoft.com/office/powerpoint/2010/main" val="184838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4</a:t>
            </a:fld>
            <a:endParaRPr lang="fr-FR" dirty="0"/>
          </a:p>
        </p:txBody>
      </p:sp>
    </p:spTree>
    <p:extLst>
      <p:ext uri="{BB962C8B-B14F-4D97-AF65-F5344CB8AC3E}">
        <p14:creationId xmlns:p14="http://schemas.microsoft.com/office/powerpoint/2010/main" val="58788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Remarques pour le formateur :</a:t>
            </a:r>
            <a:r>
              <a:rPr lang="fr-FR" dirty="0"/>
              <a:t> s’il y des clous, vis, gonds, clenches, etc. sur les morceaux de bois, il n’est pas nécessaire de les retirer (le recycleur saura le faire avec ses machines).</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5</a:t>
            </a:fld>
            <a:endParaRPr lang="fr-FR" dirty="0"/>
          </a:p>
        </p:txBody>
      </p:sp>
    </p:spTree>
    <p:extLst>
      <p:ext uri="{BB962C8B-B14F-4D97-AF65-F5344CB8AC3E}">
        <p14:creationId xmlns:p14="http://schemas.microsoft.com/office/powerpoint/2010/main" val="254057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6</a:t>
            </a:fld>
            <a:endParaRPr lang="fr-FR" dirty="0"/>
          </a:p>
        </p:txBody>
      </p:sp>
    </p:spTree>
    <p:extLst>
      <p:ext uri="{BB962C8B-B14F-4D97-AF65-F5344CB8AC3E}">
        <p14:creationId xmlns:p14="http://schemas.microsoft.com/office/powerpoint/2010/main" val="106358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7</a:t>
            </a:fld>
            <a:endParaRPr lang="fr-FR" dirty="0"/>
          </a:p>
        </p:txBody>
      </p:sp>
    </p:spTree>
    <p:extLst>
      <p:ext uri="{BB962C8B-B14F-4D97-AF65-F5344CB8AC3E}">
        <p14:creationId xmlns:p14="http://schemas.microsoft.com/office/powerpoint/2010/main" val="377074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9</a:t>
            </a:fld>
            <a:endParaRPr lang="fr-FR" dirty="0"/>
          </a:p>
        </p:txBody>
      </p:sp>
    </p:spTree>
    <p:extLst>
      <p:ext uri="{BB962C8B-B14F-4D97-AF65-F5344CB8AC3E}">
        <p14:creationId xmlns:p14="http://schemas.microsoft.com/office/powerpoint/2010/main" val="385838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d'aide sur le tri ?</a:t>
            </a:r>
          </a:p>
          <a:p>
            <a:r>
              <a:rPr lang="fr-FR" dirty="0"/>
              <a:t>Contactez le service d'aide au tri Valobat (service gratuit + prix de l'appel) de 8h30 à 18h00 du lundi au vendredi 01 80 83 60 79 ou info-tri@valobat.fr</a:t>
            </a:r>
          </a:p>
          <a:p>
            <a:endParaRPr lang="fr-FR" dirty="0"/>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11</a:t>
            </a:fld>
            <a:endParaRPr lang="fr-FR" dirty="0"/>
          </a:p>
        </p:txBody>
      </p:sp>
    </p:spTree>
    <p:extLst>
      <p:ext uri="{BB962C8B-B14F-4D97-AF65-F5344CB8AC3E}">
        <p14:creationId xmlns:p14="http://schemas.microsoft.com/office/powerpoint/2010/main" val="464407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u="sng" dirty="0"/>
              <a:t>Remarques pour le formateur :</a:t>
            </a:r>
            <a:r>
              <a:rPr lang="fr-FR" dirty="0"/>
              <a:t> les consignes pour le plâtre complexe (qui incluent le plâtre simple) sont valables dans toute la France, sauf en région Nouvelle-Aquitaine, où seules les consignes de plâtre simple (plus restrictives), s’appliquent (cf. ci-après)</a:t>
            </a:r>
          </a:p>
          <a:p>
            <a:endParaRPr lang="fr-FR" dirty="0"/>
          </a:p>
          <a:p>
            <a:r>
              <a:rPr lang="fr-FR" dirty="0"/>
              <a:t>Besoin d'aide sur le tri ?</a:t>
            </a:r>
          </a:p>
          <a:p>
            <a:r>
              <a:rPr lang="fr-FR" dirty="0"/>
              <a:t>Contactez le service d'aide au tri Valobat (service gratuit + prix de l'appel) de 8h30 à 18h00 du lundi au vendredi 01 80 83 60 79 ou info-tri@valobat.fr</a:t>
            </a:r>
          </a:p>
        </p:txBody>
      </p:sp>
      <p:sp>
        <p:nvSpPr>
          <p:cNvPr id="4" name="Espace réservé du numéro de diapositive 3"/>
          <p:cNvSpPr>
            <a:spLocks noGrp="1"/>
          </p:cNvSpPr>
          <p:nvPr>
            <p:ph type="sldNum" sz="quarter" idx="5"/>
          </p:nvPr>
        </p:nvSpPr>
        <p:spPr/>
        <p:txBody>
          <a:bodyPr/>
          <a:lstStyle/>
          <a:p>
            <a:fld id="{6B55F4B9-396E-4F28-876E-E775CCFB6F09}" type="slidenum">
              <a:rPr lang="fr-FR" smtClean="0"/>
              <a:t>12</a:t>
            </a:fld>
            <a:endParaRPr lang="fr-FR" dirty="0"/>
          </a:p>
        </p:txBody>
      </p:sp>
    </p:spTree>
    <p:extLst>
      <p:ext uri="{BB962C8B-B14F-4D97-AF65-F5344CB8AC3E}">
        <p14:creationId xmlns:p14="http://schemas.microsoft.com/office/powerpoint/2010/main" val="42015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F6FFB1A2-87A3-1251-C715-C8F0062D536E}"/>
              </a:ext>
            </a:extLst>
          </p:cNvPr>
          <p:cNvSpPr>
            <a:spLocks noGrp="1"/>
          </p:cNvSpPr>
          <p:nvPr>
            <p:ph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Marcador de título 1">
            <a:extLst>
              <a:ext uri="{FF2B5EF4-FFF2-40B4-BE49-F238E27FC236}">
                <a16:creationId xmlns:a16="http://schemas.microsoft.com/office/drawing/2014/main" id="{1D3D8117-1C81-5418-ED9F-8D1EC8565BDF}"/>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9" name="Marcador de número de diapositiva 5">
            <a:extLst>
              <a:ext uri="{FF2B5EF4-FFF2-40B4-BE49-F238E27FC236}">
                <a16:creationId xmlns:a16="http://schemas.microsoft.com/office/drawing/2014/main" id="{FBBFB970-A239-5470-A2BA-A4D505F526E1}"/>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r>
              <a:rPr lang="es-PE" dirty="0"/>
              <a:t>1</a:t>
            </a:r>
          </a:p>
        </p:txBody>
      </p:sp>
    </p:spTree>
    <p:extLst>
      <p:ext uri="{BB962C8B-B14F-4D97-AF65-F5344CB8AC3E}">
        <p14:creationId xmlns:p14="http://schemas.microsoft.com/office/powerpoint/2010/main" val="196331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A75A7184-F91A-F0C0-2C1D-E8BC62CD6AEA}"/>
              </a:ext>
            </a:extLst>
          </p:cNvPr>
          <p:cNvSpPr>
            <a:spLocks noGrp="1"/>
          </p:cNvSpPr>
          <p:nvPr>
            <p:ph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Marcador de título 1">
            <a:extLst>
              <a:ext uri="{FF2B5EF4-FFF2-40B4-BE49-F238E27FC236}">
                <a16:creationId xmlns:a16="http://schemas.microsoft.com/office/drawing/2014/main" id="{FAFA619E-EDEB-F7CE-5E15-DAF7148041EE}"/>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9" name="Marcador de número de diapositiva 5">
            <a:extLst>
              <a:ext uri="{FF2B5EF4-FFF2-40B4-BE49-F238E27FC236}">
                <a16:creationId xmlns:a16="http://schemas.microsoft.com/office/drawing/2014/main" id="{2DEF2F60-EF45-35FF-8075-33CC3DD588F3}"/>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r>
              <a:rPr lang="es-PE" dirty="0"/>
              <a:t>1</a:t>
            </a:r>
          </a:p>
        </p:txBody>
      </p:sp>
    </p:spTree>
    <p:extLst>
      <p:ext uri="{BB962C8B-B14F-4D97-AF65-F5344CB8AC3E}">
        <p14:creationId xmlns:p14="http://schemas.microsoft.com/office/powerpoint/2010/main" val="266978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18C936CC-6A2B-5642-4E72-0F4D730402C6}"/>
              </a:ext>
            </a:extLst>
          </p:cNvPr>
          <p:cNvSpPr>
            <a:spLocks noGrp="1"/>
          </p:cNvSpPr>
          <p:nvPr>
            <p:ph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Marcador de título 1">
            <a:extLst>
              <a:ext uri="{FF2B5EF4-FFF2-40B4-BE49-F238E27FC236}">
                <a16:creationId xmlns:a16="http://schemas.microsoft.com/office/drawing/2014/main" id="{7240BBFD-CA10-43AC-5B48-AA3F08E5AEE6}"/>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9" name="Marcador de número de diapositiva 5">
            <a:extLst>
              <a:ext uri="{FF2B5EF4-FFF2-40B4-BE49-F238E27FC236}">
                <a16:creationId xmlns:a16="http://schemas.microsoft.com/office/drawing/2014/main" id="{6366F819-153B-FDBE-80E3-4F9DE9561C1D}"/>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r>
              <a:rPr lang="es-PE" dirty="0"/>
              <a:t>1</a:t>
            </a:r>
          </a:p>
        </p:txBody>
      </p:sp>
    </p:spTree>
    <p:extLst>
      <p:ext uri="{BB962C8B-B14F-4D97-AF65-F5344CB8AC3E}">
        <p14:creationId xmlns:p14="http://schemas.microsoft.com/office/powerpoint/2010/main" val="420863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56F97-AA9A-A132-718D-743A774D8CBA}"/>
              </a:ext>
            </a:extLst>
          </p:cNvPr>
          <p:cNvSpPr>
            <a:spLocks noGrp="1"/>
          </p:cNvSpPr>
          <p:nvPr>
            <p:ph type="ctrTitle"/>
          </p:nvPr>
        </p:nvSpPr>
        <p:spPr>
          <a:xfrm>
            <a:off x="1336477" y="1237197"/>
            <a:ext cx="8018860" cy="2631887"/>
          </a:xfrm>
        </p:spPr>
        <p:txBody>
          <a:bodyPr anchor="b"/>
          <a:lstStyle>
            <a:lvl1pPr algn="ctr">
              <a:defRPr sz="5262"/>
            </a:lvl1pPr>
          </a:lstStyle>
          <a:p>
            <a:r>
              <a:rPr lang="fr-FR"/>
              <a:t>Modifiez le style du titre</a:t>
            </a:r>
          </a:p>
        </p:txBody>
      </p:sp>
      <p:sp>
        <p:nvSpPr>
          <p:cNvPr id="3" name="Sous-titre 2">
            <a:extLst>
              <a:ext uri="{FF2B5EF4-FFF2-40B4-BE49-F238E27FC236}">
                <a16:creationId xmlns:a16="http://schemas.microsoft.com/office/drawing/2014/main" id="{440D5E50-AD4D-1B73-8BB0-72544516D0A4}"/>
              </a:ext>
            </a:extLst>
          </p:cNvPr>
          <p:cNvSpPr>
            <a:spLocks noGrp="1"/>
          </p:cNvSpPr>
          <p:nvPr>
            <p:ph type="subTitle" idx="1"/>
          </p:nvPr>
        </p:nvSpPr>
        <p:spPr>
          <a:xfrm>
            <a:off x="1336477" y="3970581"/>
            <a:ext cx="8018860" cy="1825171"/>
          </a:xfrm>
        </p:spPr>
        <p:txBody>
          <a:bodyPr/>
          <a:lstStyle>
            <a:lvl1pPr marL="0" indent="0" algn="ctr">
              <a:buNone/>
              <a:defRPr sz="2105"/>
            </a:lvl1pPr>
            <a:lvl2pPr marL="400967" indent="0" algn="ctr">
              <a:buNone/>
              <a:defRPr sz="1754"/>
            </a:lvl2pPr>
            <a:lvl3pPr marL="801934" indent="0" algn="ctr">
              <a:buNone/>
              <a:defRPr sz="1579"/>
            </a:lvl3pPr>
            <a:lvl4pPr marL="1202901" indent="0" algn="ctr">
              <a:buNone/>
              <a:defRPr sz="1403"/>
            </a:lvl4pPr>
            <a:lvl5pPr marL="1603868" indent="0" algn="ctr">
              <a:buNone/>
              <a:defRPr sz="1403"/>
            </a:lvl5pPr>
            <a:lvl6pPr marL="2004835" indent="0" algn="ctr">
              <a:buNone/>
              <a:defRPr sz="1403"/>
            </a:lvl6pPr>
            <a:lvl7pPr marL="2405802" indent="0" algn="ctr">
              <a:buNone/>
              <a:defRPr sz="1403"/>
            </a:lvl7pPr>
            <a:lvl8pPr marL="2806769" indent="0" algn="ctr">
              <a:buNone/>
              <a:defRPr sz="1403"/>
            </a:lvl8pPr>
            <a:lvl9pPr marL="3207736" indent="0" algn="ctr">
              <a:buNone/>
              <a:defRPr sz="1403"/>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B21C8C8-D1D9-E4AE-8077-DDC52ECB7BE8}"/>
              </a:ext>
            </a:extLst>
          </p:cNvPr>
          <p:cNvSpPr>
            <a:spLocks noGrp="1"/>
          </p:cNvSpPr>
          <p:nvPr>
            <p:ph type="dt" sz="half" idx="10"/>
          </p:nvPr>
        </p:nvSpPr>
        <p:spPr/>
        <p:txBody>
          <a:bodyPr/>
          <a:lstStyle/>
          <a:p>
            <a:fld id="{87BCDFFB-0E1C-4539-940A-B916723183D7}" type="datetimeFigureOut">
              <a:rPr lang="fr-FR" smtClean="0"/>
              <a:t>19/08/2024</a:t>
            </a:fld>
            <a:endParaRPr lang="fr-FR" dirty="0"/>
          </a:p>
        </p:txBody>
      </p:sp>
      <p:sp>
        <p:nvSpPr>
          <p:cNvPr id="5" name="Espace réservé du pied de page 4">
            <a:extLst>
              <a:ext uri="{FF2B5EF4-FFF2-40B4-BE49-F238E27FC236}">
                <a16:creationId xmlns:a16="http://schemas.microsoft.com/office/drawing/2014/main" id="{6F04B6BD-2FC8-BD7A-C7CB-B27A05367DE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85F515C-135A-E0A5-3991-4576CC438E17}"/>
              </a:ext>
            </a:extLst>
          </p:cNvPr>
          <p:cNvSpPr>
            <a:spLocks noGrp="1"/>
          </p:cNvSpPr>
          <p:nvPr>
            <p:ph type="sldNum" sz="quarter" idx="12"/>
          </p:nvPr>
        </p:nvSpPr>
        <p:spPr/>
        <p:txBody>
          <a:bodyPr/>
          <a:lstStyle/>
          <a:p>
            <a:fld id="{56644CE7-582C-4ADA-BC71-324FE508FC2D}" type="slidenum">
              <a:rPr lang="fr-FR" smtClean="0"/>
              <a:t>‹N°›</a:t>
            </a:fld>
            <a:endParaRPr lang="fr-FR" dirty="0"/>
          </a:p>
        </p:txBody>
      </p:sp>
    </p:spTree>
    <p:extLst>
      <p:ext uri="{BB962C8B-B14F-4D97-AF65-F5344CB8AC3E}">
        <p14:creationId xmlns:p14="http://schemas.microsoft.com/office/powerpoint/2010/main" val="2458254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ADE283-30BC-9379-5107-37B56BF8F3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4F09FE-65AF-3D39-37EA-8E07B6B7725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4F5867-006F-C142-14BD-671B42541A88}"/>
              </a:ext>
            </a:extLst>
          </p:cNvPr>
          <p:cNvSpPr>
            <a:spLocks noGrp="1"/>
          </p:cNvSpPr>
          <p:nvPr>
            <p:ph type="dt" sz="half" idx="10"/>
          </p:nvPr>
        </p:nvSpPr>
        <p:spPr/>
        <p:txBody>
          <a:bodyPr/>
          <a:lstStyle/>
          <a:p>
            <a:fld id="{87BCDFFB-0E1C-4539-940A-B916723183D7}" type="datetimeFigureOut">
              <a:rPr lang="fr-FR" smtClean="0"/>
              <a:t>19/08/2024</a:t>
            </a:fld>
            <a:endParaRPr lang="fr-FR" dirty="0"/>
          </a:p>
        </p:txBody>
      </p:sp>
      <p:sp>
        <p:nvSpPr>
          <p:cNvPr id="5" name="Espace réservé du pied de page 4">
            <a:extLst>
              <a:ext uri="{FF2B5EF4-FFF2-40B4-BE49-F238E27FC236}">
                <a16:creationId xmlns:a16="http://schemas.microsoft.com/office/drawing/2014/main" id="{5E5FE2B2-6969-96E6-4EB6-1B2468A1E67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8C2B8E8-2700-B12F-285D-80AE3A9CB6FB}"/>
              </a:ext>
            </a:extLst>
          </p:cNvPr>
          <p:cNvSpPr>
            <a:spLocks noGrp="1"/>
          </p:cNvSpPr>
          <p:nvPr>
            <p:ph type="sldNum" sz="quarter" idx="12"/>
          </p:nvPr>
        </p:nvSpPr>
        <p:spPr/>
        <p:txBody>
          <a:bodyPr/>
          <a:lstStyle/>
          <a:p>
            <a:fld id="{56644CE7-582C-4ADA-BC71-324FE508FC2D}" type="slidenum">
              <a:rPr lang="fr-FR" smtClean="0"/>
              <a:t>‹N°›</a:t>
            </a:fld>
            <a:endParaRPr lang="fr-FR" dirty="0"/>
          </a:p>
        </p:txBody>
      </p:sp>
    </p:spTree>
    <p:extLst>
      <p:ext uri="{BB962C8B-B14F-4D97-AF65-F5344CB8AC3E}">
        <p14:creationId xmlns:p14="http://schemas.microsoft.com/office/powerpoint/2010/main" val="3980015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28B123-C29D-E8E8-ED50-C8140072F667}"/>
              </a:ext>
            </a:extLst>
          </p:cNvPr>
          <p:cNvSpPr>
            <a:spLocks noGrp="1"/>
          </p:cNvSpPr>
          <p:nvPr>
            <p:ph type="title"/>
          </p:nvPr>
        </p:nvSpPr>
        <p:spPr>
          <a:xfrm>
            <a:off x="729493" y="1884670"/>
            <a:ext cx="9221689" cy="3144614"/>
          </a:xfrm>
        </p:spPr>
        <p:txBody>
          <a:bodyPr anchor="b"/>
          <a:lstStyle>
            <a:lvl1pPr>
              <a:defRPr sz="5262"/>
            </a:lvl1pPr>
          </a:lstStyle>
          <a:p>
            <a:r>
              <a:rPr lang="fr-FR"/>
              <a:t>Modifiez le style du titre</a:t>
            </a:r>
          </a:p>
        </p:txBody>
      </p:sp>
      <p:sp>
        <p:nvSpPr>
          <p:cNvPr id="3" name="Espace réservé du texte 2">
            <a:extLst>
              <a:ext uri="{FF2B5EF4-FFF2-40B4-BE49-F238E27FC236}">
                <a16:creationId xmlns:a16="http://schemas.microsoft.com/office/drawing/2014/main" id="{131472C3-7EF7-6362-3A26-29A8984D3E4A}"/>
              </a:ext>
            </a:extLst>
          </p:cNvPr>
          <p:cNvSpPr>
            <a:spLocks noGrp="1"/>
          </p:cNvSpPr>
          <p:nvPr>
            <p:ph type="body" idx="1"/>
          </p:nvPr>
        </p:nvSpPr>
        <p:spPr>
          <a:xfrm>
            <a:off x="729493" y="5059035"/>
            <a:ext cx="9221689" cy="1653678"/>
          </a:xfrm>
        </p:spPr>
        <p:txBody>
          <a:bodyPr/>
          <a:lstStyle>
            <a:lvl1pPr marL="0" indent="0">
              <a:buNone/>
              <a:defRPr sz="2105">
                <a:solidFill>
                  <a:schemeClr val="tx1">
                    <a:tint val="75000"/>
                  </a:schemeClr>
                </a:solidFill>
              </a:defRPr>
            </a:lvl1pPr>
            <a:lvl2pPr marL="400967" indent="0">
              <a:buNone/>
              <a:defRPr sz="1754">
                <a:solidFill>
                  <a:schemeClr val="tx1">
                    <a:tint val="75000"/>
                  </a:schemeClr>
                </a:solidFill>
              </a:defRPr>
            </a:lvl2pPr>
            <a:lvl3pPr marL="801934" indent="0">
              <a:buNone/>
              <a:defRPr sz="1579">
                <a:solidFill>
                  <a:schemeClr val="tx1">
                    <a:tint val="75000"/>
                  </a:schemeClr>
                </a:solidFill>
              </a:defRPr>
            </a:lvl3pPr>
            <a:lvl4pPr marL="1202901" indent="0">
              <a:buNone/>
              <a:defRPr sz="1403">
                <a:solidFill>
                  <a:schemeClr val="tx1">
                    <a:tint val="75000"/>
                  </a:schemeClr>
                </a:solidFill>
              </a:defRPr>
            </a:lvl4pPr>
            <a:lvl5pPr marL="1603868" indent="0">
              <a:buNone/>
              <a:defRPr sz="1403">
                <a:solidFill>
                  <a:schemeClr val="tx1">
                    <a:tint val="75000"/>
                  </a:schemeClr>
                </a:solidFill>
              </a:defRPr>
            </a:lvl5pPr>
            <a:lvl6pPr marL="2004835" indent="0">
              <a:buNone/>
              <a:defRPr sz="1403">
                <a:solidFill>
                  <a:schemeClr val="tx1">
                    <a:tint val="75000"/>
                  </a:schemeClr>
                </a:solidFill>
              </a:defRPr>
            </a:lvl6pPr>
            <a:lvl7pPr marL="2405802" indent="0">
              <a:buNone/>
              <a:defRPr sz="1403">
                <a:solidFill>
                  <a:schemeClr val="tx1">
                    <a:tint val="75000"/>
                  </a:schemeClr>
                </a:solidFill>
              </a:defRPr>
            </a:lvl7pPr>
            <a:lvl8pPr marL="2806769" indent="0">
              <a:buNone/>
              <a:defRPr sz="1403">
                <a:solidFill>
                  <a:schemeClr val="tx1">
                    <a:tint val="75000"/>
                  </a:schemeClr>
                </a:solidFill>
              </a:defRPr>
            </a:lvl8pPr>
            <a:lvl9pPr marL="3207736" indent="0">
              <a:buNone/>
              <a:defRPr sz="1403">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C6C9B56-3027-F47E-B4BE-6677622896FC}"/>
              </a:ext>
            </a:extLst>
          </p:cNvPr>
          <p:cNvSpPr>
            <a:spLocks noGrp="1"/>
          </p:cNvSpPr>
          <p:nvPr>
            <p:ph type="dt" sz="half" idx="10"/>
          </p:nvPr>
        </p:nvSpPr>
        <p:spPr/>
        <p:txBody>
          <a:bodyPr/>
          <a:lstStyle/>
          <a:p>
            <a:fld id="{87BCDFFB-0E1C-4539-940A-B916723183D7}" type="datetimeFigureOut">
              <a:rPr lang="fr-FR" smtClean="0"/>
              <a:t>19/08/2024</a:t>
            </a:fld>
            <a:endParaRPr lang="fr-FR" dirty="0"/>
          </a:p>
        </p:txBody>
      </p:sp>
      <p:sp>
        <p:nvSpPr>
          <p:cNvPr id="5" name="Espace réservé du pied de page 4">
            <a:extLst>
              <a:ext uri="{FF2B5EF4-FFF2-40B4-BE49-F238E27FC236}">
                <a16:creationId xmlns:a16="http://schemas.microsoft.com/office/drawing/2014/main" id="{E8072B84-53A7-5D9D-0F1C-94823CF73FE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AA16203-B779-E23B-BC8B-9BE5040D46D0}"/>
              </a:ext>
            </a:extLst>
          </p:cNvPr>
          <p:cNvSpPr>
            <a:spLocks noGrp="1"/>
          </p:cNvSpPr>
          <p:nvPr>
            <p:ph type="sldNum" sz="quarter" idx="12"/>
          </p:nvPr>
        </p:nvSpPr>
        <p:spPr/>
        <p:txBody>
          <a:bodyPr/>
          <a:lstStyle/>
          <a:p>
            <a:fld id="{56644CE7-582C-4ADA-BC71-324FE508FC2D}" type="slidenum">
              <a:rPr lang="fr-FR" smtClean="0"/>
              <a:t>‹N°›</a:t>
            </a:fld>
            <a:endParaRPr lang="fr-FR" dirty="0"/>
          </a:p>
        </p:txBody>
      </p:sp>
    </p:spTree>
    <p:extLst>
      <p:ext uri="{BB962C8B-B14F-4D97-AF65-F5344CB8AC3E}">
        <p14:creationId xmlns:p14="http://schemas.microsoft.com/office/powerpoint/2010/main" val="1803510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DC8BA6-D510-1712-93D5-7D2F41EBE2C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ECF852-82E9-4B7D-9152-AA02FF743907}"/>
              </a:ext>
            </a:extLst>
          </p:cNvPr>
          <p:cNvSpPr>
            <a:spLocks noGrp="1"/>
          </p:cNvSpPr>
          <p:nvPr>
            <p:ph sz="half" idx="1"/>
          </p:nvPr>
        </p:nvSpPr>
        <p:spPr>
          <a:xfrm>
            <a:off x="735063"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3E111EE-9973-D79C-4E7D-1C5D4C788A89}"/>
              </a:ext>
            </a:extLst>
          </p:cNvPr>
          <p:cNvSpPr>
            <a:spLocks noGrp="1"/>
          </p:cNvSpPr>
          <p:nvPr>
            <p:ph sz="half" idx="2"/>
          </p:nvPr>
        </p:nvSpPr>
        <p:spPr>
          <a:xfrm>
            <a:off x="5412731"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8CC960E-2247-DEAB-BB88-B2379673BDD8}"/>
              </a:ext>
            </a:extLst>
          </p:cNvPr>
          <p:cNvSpPr>
            <a:spLocks noGrp="1"/>
          </p:cNvSpPr>
          <p:nvPr>
            <p:ph type="dt" sz="half" idx="10"/>
          </p:nvPr>
        </p:nvSpPr>
        <p:spPr/>
        <p:txBody>
          <a:bodyPr/>
          <a:lstStyle/>
          <a:p>
            <a:fld id="{87BCDFFB-0E1C-4539-940A-B916723183D7}" type="datetimeFigureOut">
              <a:rPr lang="fr-FR" smtClean="0"/>
              <a:t>19/08/2024</a:t>
            </a:fld>
            <a:endParaRPr lang="fr-FR" dirty="0"/>
          </a:p>
        </p:txBody>
      </p:sp>
      <p:sp>
        <p:nvSpPr>
          <p:cNvPr id="6" name="Espace réservé du pied de page 5">
            <a:extLst>
              <a:ext uri="{FF2B5EF4-FFF2-40B4-BE49-F238E27FC236}">
                <a16:creationId xmlns:a16="http://schemas.microsoft.com/office/drawing/2014/main" id="{91177471-57FA-7313-30B1-201F1E47007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40C48092-63B7-3B31-409F-C7430E45BDE4}"/>
              </a:ext>
            </a:extLst>
          </p:cNvPr>
          <p:cNvSpPr>
            <a:spLocks noGrp="1"/>
          </p:cNvSpPr>
          <p:nvPr>
            <p:ph type="sldNum" sz="quarter" idx="12"/>
          </p:nvPr>
        </p:nvSpPr>
        <p:spPr/>
        <p:txBody>
          <a:bodyPr/>
          <a:lstStyle/>
          <a:p>
            <a:fld id="{56644CE7-582C-4ADA-BC71-324FE508FC2D}" type="slidenum">
              <a:rPr lang="fr-FR" smtClean="0"/>
              <a:t>‹N°›</a:t>
            </a:fld>
            <a:endParaRPr lang="fr-FR" dirty="0"/>
          </a:p>
        </p:txBody>
      </p:sp>
    </p:spTree>
    <p:extLst>
      <p:ext uri="{BB962C8B-B14F-4D97-AF65-F5344CB8AC3E}">
        <p14:creationId xmlns:p14="http://schemas.microsoft.com/office/powerpoint/2010/main" val="1798785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786DA-16AE-D73F-CC9D-5CD29F78016C}"/>
              </a:ext>
            </a:extLst>
          </p:cNvPr>
          <p:cNvSpPr>
            <a:spLocks noGrp="1"/>
          </p:cNvSpPr>
          <p:nvPr>
            <p:ph type="title"/>
          </p:nvPr>
        </p:nvSpPr>
        <p:spPr>
          <a:xfrm>
            <a:off x="736455" y="402483"/>
            <a:ext cx="9221689" cy="1461188"/>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0018A9F-1C09-7695-04DC-30B9998D1140}"/>
              </a:ext>
            </a:extLst>
          </p:cNvPr>
          <p:cNvSpPr>
            <a:spLocks noGrp="1"/>
          </p:cNvSpPr>
          <p:nvPr>
            <p:ph type="body" idx="1"/>
          </p:nvPr>
        </p:nvSpPr>
        <p:spPr>
          <a:xfrm>
            <a:off x="736455" y="1853171"/>
            <a:ext cx="4523138" cy="908210"/>
          </a:xfrm>
        </p:spPr>
        <p:txBody>
          <a:bodyPr anchor="b"/>
          <a:lstStyle>
            <a:lvl1pPr marL="0" indent="0">
              <a:buNone/>
              <a:defRPr sz="2105" b="1"/>
            </a:lvl1pPr>
            <a:lvl2pPr marL="400967" indent="0">
              <a:buNone/>
              <a:defRPr sz="1754" b="1"/>
            </a:lvl2pPr>
            <a:lvl3pPr marL="801934" indent="0">
              <a:buNone/>
              <a:defRPr sz="1579" b="1"/>
            </a:lvl3pPr>
            <a:lvl4pPr marL="1202901" indent="0">
              <a:buNone/>
              <a:defRPr sz="1403" b="1"/>
            </a:lvl4pPr>
            <a:lvl5pPr marL="1603868" indent="0">
              <a:buNone/>
              <a:defRPr sz="1403" b="1"/>
            </a:lvl5pPr>
            <a:lvl6pPr marL="2004835" indent="0">
              <a:buNone/>
              <a:defRPr sz="1403" b="1"/>
            </a:lvl6pPr>
            <a:lvl7pPr marL="2405802" indent="0">
              <a:buNone/>
              <a:defRPr sz="1403" b="1"/>
            </a:lvl7pPr>
            <a:lvl8pPr marL="2806769" indent="0">
              <a:buNone/>
              <a:defRPr sz="1403" b="1"/>
            </a:lvl8pPr>
            <a:lvl9pPr marL="3207736" indent="0">
              <a:buNone/>
              <a:defRPr sz="1403"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8A840D5-22EB-413E-87BE-40EE7296CA29}"/>
              </a:ext>
            </a:extLst>
          </p:cNvPr>
          <p:cNvSpPr>
            <a:spLocks noGrp="1"/>
          </p:cNvSpPr>
          <p:nvPr>
            <p:ph sz="half" idx="2"/>
          </p:nvPr>
        </p:nvSpPr>
        <p:spPr>
          <a:xfrm>
            <a:off x="736455" y="2761381"/>
            <a:ext cx="4523138"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C991F83-BB3B-A5A7-7D33-4BE0A1B70359}"/>
              </a:ext>
            </a:extLst>
          </p:cNvPr>
          <p:cNvSpPr>
            <a:spLocks noGrp="1"/>
          </p:cNvSpPr>
          <p:nvPr>
            <p:ph type="body" sz="quarter" idx="3"/>
          </p:nvPr>
        </p:nvSpPr>
        <p:spPr>
          <a:xfrm>
            <a:off x="5412730" y="1853171"/>
            <a:ext cx="4545413" cy="908210"/>
          </a:xfrm>
        </p:spPr>
        <p:txBody>
          <a:bodyPr anchor="b"/>
          <a:lstStyle>
            <a:lvl1pPr marL="0" indent="0">
              <a:buNone/>
              <a:defRPr sz="2105" b="1"/>
            </a:lvl1pPr>
            <a:lvl2pPr marL="400967" indent="0">
              <a:buNone/>
              <a:defRPr sz="1754" b="1"/>
            </a:lvl2pPr>
            <a:lvl3pPr marL="801934" indent="0">
              <a:buNone/>
              <a:defRPr sz="1579" b="1"/>
            </a:lvl3pPr>
            <a:lvl4pPr marL="1202901" indent="0">
              <a:buNone/>
              <a:defRPr sz="1403" b="1"/>
            </a:lvl4pPr>
            <a:lvl5pPr marL="1603868" indent="0">
              <a:buNone/>
              <a:defRPr sz="1403" b="1"/>
            </a:lvl5pPr>
            <a:lvl6pPr marL="2004835" indent="0">
              <a:buNone/>
              <a:defRPr sz="1403" b="1"/>
            </a:lvl6pPr>
            <a:lvl7pPr marL="2405802" indent="0">
              <a:buNone/>
              <a:defRPr sz="1403" b="1"/>
            </a:lvl7pPr>
            <a:lvl8pPr marL="2806769" indent="0">
              <a:buNone/>
              <a:defRPr sz="1403" b="1"/>
            </a:lvl8pPr>
            <a:lvl9pPr marL="3207736" indent="0">
              <a:buNone/>
              <a:defRPr sz="1403"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A95F69E-F80C-409A-810B-3513130B787D}"/>
              </a:ext>
            </a:extLst>
          </p:cNvPr>
          <p:cNvSpPr>
            <a:spLocks noGrp="1"/>
          </p:cNvSpPr>
          <p:nvPr>
            <p:ph sz="quarter" idx="4"/>
          </p:nvPr>
        </p:nvSpPr>
        <p:spPr>
          <a:xfrm>
            <a:off x="5412730" y="2761381"/>
            <a:ext cx="4545413"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5124985-B53B-A71B-9A40-AB924AE9D0F7}"/>
              </a:ext>
            </a:extLst>
          </p:cNvPr>
          <p:cNvSpPr>
            <a:spLocks noGrp="1"/>
          </p:cNvSpPr>
          <p:nvPr>
            <p:ph type="dt" sz="half" idx="10"/>
          </p:nvPr>
        </p:nvSpPr>
        <p:spPr/>
        <p:txBody>
          <a:bodyPr/>
          <a:lstStyle/>
          <a:p>
            <a:fld id="{87BCDFFB-0E1C-4539-940A-B916723183D7}" type="datetimeFigureOut">
              <a:rPr lang="fr-FR" smtClean="0"/>
              <a:t>19/08/2024</a:t>
            </a:fld>
            <a:endParaRPr lang="fr-FR" dirty="0"/>
          </a:p>
        </p:txBody>
      </p:sp>
      <p:sp>
        <p:nvSpPr>
          <p:cNvPr id="8" name="Espace réservé du pied de page 7">
            <a:extLst>
              <a:ext uri="{FF2B5EF4-FFF2-40B4-BE49-F238E27FC236}">
                <a16:creationId xmlns:a16="http://schemas.microsoft.com/office/drawing/2014/main" id="{1F1209D3-5C5A-3243-3AA7-EEDF2891EC87}"/>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AC6673FE-43D0-75EE-7A85-CB89E4C726C1}"/>
              </a:ext>
            </a:extLst>
          </p:cNvPr>
          <p:cNvSpPr>
            <a:spLocks noGrp="1"/>
          </p:cNvSpPr>
          <p:nvPr>
            <p:ph type="sldNum" sz="quarter" idx="12"/>
          </p:nvPr>
        </p:nvSpPr>
        <p:spPr/>
        <p:txBody>
          <a:bodyPr/>
          <a:lstStyle/>
          <a:p>
            <a:fld id="{56644CE7-582C-4ADA-BC71-324FE508FC2D}" type="slidenum">
              <a:rPr lang="fr-FR" smtClean="0"/>
              <a:t>‹N°›</a:t>
            </a:fld>
            <a:endParaRPr lang="fr-FR" dirty="0"/>
          </a:p>
        </p:txBody>
      </p:sp>
    </p:spTree>
    <p:extLst>
      <p:ext uri="{BB962C8B-B14F-4D97-AF65-F5344CB8AC3E}">
        <p14:creationId xmlns:p14="http://schemas.microsoft.com/office/powerpoint/2010/main" val="124195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811755-4019-A55B-4F75-64BDFCA492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753BB2B-B52D-E2F0-F2B3-93667FEDEB2E}"/>
              </a:ext>
            </a:extLst>
          </p:cNvPr>
          <p:cNvSpPr>
            <a:spLocks noGrp="1"/>
          </p:cNvSpPr>
          <p:nvPr>
            <p:ph type="dt" sz="half" idx="10"/>
          </p:nvPr>
        </p:nvSpPr>
        <p:spPr/>
        <p:txBody>
          <a:bodyPr/>
          <a:lstStyle/>
          <a:p>
            <a:fld id="{87BCDFFB-0E1C-4539-940A-B916723183D7}" type="datetimeFigureOut">
              <a:rPr lang="fr-FR" smtClean="0"/>
              <a:t>19/08/2024</a:t>
            </a:fld>
            <a:endParaRPr lang="fr-FR" dirty="0"/>
          </a:p>
        </p:txBody>
      </p:sp>
      <p:sp>
        <p:nvSpPr>
          <p:cNvPr id="4" name="Espace réservé du pied de page 3">
            <a:extLst>
              <a:ext uri="{FF2B5EF4-FFF2-40B4-BE49-F238E27FC236}">
                <a16:creationId xmlns:a16="http://schemas.microsoft.com/office/drawing/2014/main" id="{AE638FF1-D7E9-E2FE-6CFC-F1BE076F5421}"/>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A61DA3D0-A050-D58E-B543-03B134D7D3D7}"/>
              </a:ext>
            </a:extLst>
          </p:cNvPr>
          <p:cNvSpPr>
            <a:spLocks noGrp="1"/>
          </p:cNvSpPr>
          <p:nvPr>
            <p:ph type="sldNum" sz="quarter" idx="12"/>
          </p:nvPr>
        </p:nvSpPr>
        <p:spPr/>
        <p:txBody>
          <a:bodyPr/>
          <a:lstStyle/>
          <a:p>
            <a:fld id="{56644CE7-582C-4ADA-BC71-324FE508FC2D}" type="slidenum">
              <a:rPr lang="fr-FR" smtClean="0"/>
              <a:t>‹N°›</a:t>
            </a:fld>
            <a:endParaRPr lang="fr-FR" dirty="0"/>
          </a:p>
        </p:txBody>
      </p:sp>
    </p:spTree>
    <p:extLst>
      <p:ext uri="{BB962C8B-B14F-4D97-AF65-F5344CB8AC3E}">
        <p14:creationId xmlns:p14="http://schemas.microsoft.com/office/powerpoint/2010/main" val="4113538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70B7EB4-61F6-604E-39DB-ED7C9462A8A6}"/>
              </a:ext>
            </a:extLst>
          </p:cNvPr>
          <p:cNvSpPr>
            <a:spLocks noGrp="1"/>
          </p:cNvSpPr>
          <p:nvPr>
            <p:ph type="dt" sz="half" idx="10"/>
          </p:nvPr>
        </p:nvSpPr>
        <p:spPr/>
        <p:txBody>
          <a:bodyPr/>
          <a:lstStyle/>
          <a:p>
            <a:fld id="{87BCDFFB-0E1C-4539-940A-B916723183D7}" type="datetimeFigureOut">
              <a:rPr lang="fr-FR" smtClean="0"/>
              <a:t>19/08/2024</a:t>
            </a:fld>
            <a:endParaRPr lang="fr-FR" dirty="0"/>
          </a:p>
        </p:txBody>
      </p:sp>
      <p:sp>
        <p:nvSpPr>
          <p:cNvPr id="3" name="Espace réservé du pied de page 2">
            <a:extLst>
              <a:ext uri="{FF2B5EF4-FFF2-40B4-BE49-F238E27FC236}">
                <a16:creationId xmlns:a16="http://schemas.microsoft.com/office/drawing/2014/main" id="{BD22BDB0-1989-A5E9-E3C5-B2DDBC482937}"/>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A987FE1-10BB-F794-47E6-B98F7E0764EF}"/>
              </a:ext>
            </a:extLst>
          </p:cNvPr>
          <p:cNvSpPr>
            <a:spLocks noGrp="1"/>
          </p:cNvSpPr>
          <p:nvPr>
            <p:ph type="sldNum" sz="quarter" idx="12"/>
          </p:nvPr>
        </p:nvSpPr>
        <p:spPr/>
        <p:txBody>
          <a:bodyPr/>
          <a:lstStyle/>
          <a:p>
            <a:fld id="{56644CE7-582C-4ADA-BC71-324FE508FC2D}" type="slidenum">
              <a:rPr lang="fr-FR" smtClean="0"/>
              <a:t>‹N°›</a:t>
            </a:fld>
            <a:endParaRPr lang="fr-FR" dirty="0"/>
          </a:p>
        </p:txBody>
      </p:sp>
    </p:spTree>
    <p:extLst>
      <p:ext uri="{BB962C8B-B14F-4D97-AF65-F5344CB8AC3E}">
        <p14:creationId xmlns:p14="http://schemas.microsoft.com/office/powerpoint/2010/main" val="141614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F535A-DDC4-C3DA-6EEB-560D24AAC7CE}"/>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du contenu 2">
            <a:extLst>
              <a:ext uri="{FF2B5EF4-FFF2-40B4-BE49-F238E27FC236}">
                <a16:creationId xmlns:a16="http://schemas.microsoft.com/office/drawing/2014/main" id="{9EFFCEF6-5A78-52B6-D0AF-7F88DAB97D6B}"/>
              </a:ext>
            </a:extLst>
          </p:cNvPr>
          <p:cNvSpPr>
            <a:spLocks noGrp="1"/>
          </p:cNvSpPr>
          <p:nvPr>
            <p:ph idx="1"/>
          </p:nvPr>
        </p:nvSpPr>
        <p:spPr>
          <a:xfrm>
            <a:off x="4545413" y="1088455"/>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2A1DE53-AB42-1099-3EBB-5F26C1150618}"/>
              </a:ext>
            </a:extLst>
          </p:cNvPr>
          <p:cNvSpPr>
            <a:spLocks noGrp="1"/>
          </p:cNvSpPr>
          <p:nvPr>
            <p:ph type="body" sz="half" idx="2"/>
          </p:nvPr>
        </p:nvSpPr>
        <p:spPr>
          <a:xfrm>
            <a:off x="736455" y="2267902"/>
            <a:ext cx="3448388" cy="4201570"/>
          </a:xfrm>
        </p:spPr>
        <p:txBody>
          <a:bodyPr/>
          <a:lstStyle>
            <a:lvl1pPr marL="0" indent="0">
              <a:buNone/>
              <a:defRPr sz="1403"/>
            </a:lvl1pPr>
            <a:lvl2pPr marL="400967" indent="0">
              <a:buNone/>
              <a:defRPr sz="1228"/>
            </a:lvl2pPr>
            <a:lvl3pPr marL="801934" indent="0">
              <a:buNone/>
              <a:defRPr sz="1052"/>
            </a:lvl3pPr>
            <a:lvl4pPr marL="1202901" indent="0">
              <a:buNone/>
              <a:defRPr sz="877"/>
            </a:lvl4pPr>
            <a:lvl5pPr marL="1603868" indent="0">
              <a:buNone/>
              <a:defRPr sz="877"/>
            </a:lvl5pPr>
            <a:lvl6pPr marL="2004835" indent="0">
              <a:buNone/>
              <a:defRPr sz="877"/>
            </a:lvl6pPr>
            <a:lvl7pPr marL="2405802" indent="0">
              <a:buNone/>
              <a:defRPr sz="877"/>
            </a:lvl7pPr>
            <a:lvl8pPr marL="2806769" indent="0">
              <a:buNone/>
              <a:defRPr sz="877"/>
            </a:lvl8pPr>
            <a:lvl9pPr marL="3207736" indent="0">
              <a:buNone/>
              <a:defRPr sz="877"/>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3466D10-F93F-D0DA-AE1C-F9AA993FED93}"/>
              </a:ext>
            </a:extLst>
          </p:cNvPr>
          <p:cNvSpPr>
            <a:spLocks noGrp="1"/>
          </p:cNvSpPr>
          <p:nvPr>
            <p:ph type="dt" sz="half" idx="10"/>
          </p:nvPr>
        </p:nvSpPr>
        <p:spPr/>
        <p:txBody>
          <a:bodyPr/>
          <a:lstStyle/>
          <a:p>
            <a:fld id="{87BCDFFB-0E1C-4539-940A-B916723183D7}" type="datetimeFigureOut">
              <a:rPr lang="fr-FR" smtClean="0"/>
              <a:t>19/08/2024</a:t>
            </a:fld>
            <a:endParaRPr lang="fr-FR" dirty="0"/>
          </a:p>
        </p:txBody>
      </p:sp>
      <p:sp>
        <p:nvSpPr>
          <p:cNvPr id="6" name="Espace réservé du pied de page 5">
            <a:extLst>
              <a:ext uri="{FF2B5EF4-FFF2-40B4-BE49-F238E27FC236}">
                <a16:creationId xmlns:a16="http://schemas.microsoft.com/office/drawing/2014/main" id="{EE498628-6AD7-FC3D-39B2-F32EEE2E440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945C91FE-7C19-32EA-A1C6-7816D5FDF543}"/>
              </a:ext>
            </a:extLst>
          </p:cNvPr>
          <p:cNvSpPr>
            <a:spLocks noGrp="1"/>
          </p:cNvSpPr>
          <p:nvPr>
            <p:ph type="sldNum" sz="quarter" idx="12"/>
          </p:nvPr>
        </p:nvSpPr>
        <p:spPr/>
        <p:txBody>
          <a:bodyPr/>
          <a:lstStyle/>
          <a:p>
            <a:fld id="{56644CE7-582C-4ADA-BC71-324FE508FC2D}" type="slidenum">
              <a:rPr lang="fr-FR" smtClean="0"/>
              <a:t>‹N°›</a:t>
            </a:fld>
            <a:endParaRPr lang="fr-FR" dirty="0"/>
          </a:p>
        </p:txBody>
      </p:sp>
    </p:spTree>
    <p:extLst>
      <p:ext uri="{BB962C8B-B14F-4D97-AF65-F5344CB8AC3E}">
        <p14:creationId xmlns:p14="http://schemas.microsoft.com/office/powerpoint/2010/main" val="17412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0C804628-30A7-E816-F7DA-A7932216EE5A}"/>
              </a:ext>
            </a:extLst>
          </p:cNvPr>
          <p:cNvSpPr>
            <a:spLocks noGrp="1"/>
          </p:cNvSpPr>
          <p:nvPr>
            <p:ph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Marcador de título 1">
            <a:extLst>
              <a:ext uri="{FF2B5EF4-FFF2-40B4-BE49-F238E27FC236}">
                <a16:creationId xmlns:a16="http://schemas.microsoft.com/office/drawing/2014/main" id="{09310EB7-7CA3-E55C-069A-E826993056C3}"/>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9" name="Marcador de número de diapositiva 5">
            <a:extLst>
              <a:ext uri="{FF2B5EF4-FFF2-40B4-BE49-F238E27FC236}">
                <a16:creationId xmlns:a16="http://schemas.microsoft.com/office/drawing/2014/main" id="{A1CD69D2-EC57-A767-47E9-64F94D9E2149}"/>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r>
              <a:rPr lang="es-PE" dirty="0"/>
              <a:t>1</a:t>
            </a:r>
          </a:p>
        </p:txBody>
      </p:sp>
    </p:spTree>
    <p:extLst>
      <p:ext uri="{BB962C8B-B14F-4D97-AF65-F5344CB8AC3E}">
        <p14:creationId xmlns:p14="http://schemas.microsoft.com/office/powerpoint/2010/main" val="1498545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98140-64F0-DF9D-37AB-70848DD41D2B}"/>
              </a:ext>
            </a:extLst>
          </p:cNvPr>
          <p:cNvSpPr>
            <a:spLocks noGrp="1"/>
          </p:cNvSpPr>
          <p:nvPr>
            <p:ph type="title"/>
          </p:nvPr>
        </p:nvSpPr>
        <p:spPr>
          <a:xfrm>
            <a:off x="736455" y="503978"/>
            <a:ext cx="3448388" cy="1763924"/>
          </a:xfrm>
        </p:spPr>
        <p:txBody>
          <a:bodyPr anchor="b"/>
          <a:lstStyle>
            <a:lvl1pPr>
              <a:defRPr sz="2806"/>
            </a:lvl1pPr>
          </a:lstStyle>
          <a:p>
            <a:r>
              <a:rPr lang="fr-FR"/>
              <a:t>Modifiez le style du titre</a:t>
            </a:r>
          </a:p>
        </p:txBody>
      </p:sp>
      <p:sp>
        <p:nvSpPr>
          <p:cNvPr id="3" name="Espace réservé pour une image  2">
            <a:extLst>
              <a:ext uri="{FF2B5EF4-FFF2-40B4-BE49-F238E27FC236}">
                <a16:creationId xmlns:a16="http://schemas.microsoft.com/office/drawing/2014/main" id="{572FD992-5358-CA02-69C3-312CDF5078F3}"/>
              </a:ext>
            </a:extLst>
          </p:cNvPr>
          <p:cNvSpPr>
            <a:spLocks noGrp="1"/>
          </p:cNvSpPr>
          <p:nvPr>
            <p:ph type="pic" idx="1"/>
          </p:nvPr>
        </p:nvSpPr>
        <p:spPr>
          <a:xfrm>
            <a:off x="4545413" y="1088455"/>
            <a:ext cx="5412730" cy="5372269"/>
          </a:xfrm>
        </p:spPr>
        <p:txBody>
          <a:bodyPr/>
          <a:lstStyle>
            <a:lvl1pPr marL="0" indent="0">
              <a:buNone/>
              <a:defRPr sz="2806"/>
            </a:lvl1pPr>
            <a:lvl2pPr marL="400967" indent="0">
              <a:buNone/>
              <a:defRPr sz="2456"/>
            </a:lvl2pPr>
            <a:lvl3pPr marL="801934" indent="0">
              <a:buNone/>
              <a:defRPr sz="2105"/>
            </a:lvl3pPr>
            <a:lvl4pPr marL="1202901" indent="0">
              <a:buNone/>
              <a:defRPr sz="1754"/>
            </a:lvl4pPr>
            <a:lvl5pPr marL="1603868" indent="0">
              <a:buNone/>
              <a:defRPr sz="1754"/>
            </a:lvl5pPr>
            <a:lvl6pPr marL="2004835" indent="0">
              <a:buNone/>
              <a:defRPr sz="1754"/>
            </a:lvl6pPr>
            <a:lvl7pPr marL="2405802" indent="0">
              <a:buNone/>
              <a:defRPr sz="1754"/>
            </a:lvl7pPr>
            <a:lvl8pPr marL="2806769" indent="0">
              <a:buNone/>
              <a:defRPr sz="1754"/>
            </a:lvl8pPr>
            <a:lvl9pPr marL="3207736" indent="0">
              <a:buNone/>
              <a:defRPr sz="1754"/>
            </a:lvl9pPr>
          </a:lstStyle>
          <a:p>
            <a:endParaRPr lang="fr-FR" dirty="0"/>
          </a:p>
        </p:txBody>
      </p:sp>
      <p:sp>
        <p:nvSpPr>
          <p:cNvPr id="4" name="Espace réservé du texte 3">
            <a:extLst>
              <a:ext uri="{FF2B5EF4-FFF2-40B4-BE49-F238E27FC236}">
                <a16:creationId xmlns:a16="http://schemas.microsoft.com/office/drawing/2014/main" id="{4CD5FAC6-A14F-7A54-D24E-8886CBC46D62}"/>
              </a:ext>
            </a:extLst>
          </p:cNvPr>
          <p:cNvSpPr>
            <a:spLocks noGrp="1"/>
          </p:cNvSpPr>
          <p:nvPr>
            <p:ph type="body" sz="half" idx="2"/>
          </p:nvPr>
        </p:nvSpPr>
        <p:spPr>
          <a:xfrm>
            <a:off x="736455" y="2267902"/>
            <a:ext cx="3448388" cy="4201570"/>
          </a:xfrm>
        </p:spPr>
        <p:txBody>
          <a:bodyPr/>
          <a:lstStyle>
            <a:lvl1pPr marL="0" indent="0">
              <a:buNone/>
              <a:defRPr sz="1403"/>
            </a:lvl1pPr>
            <a:lvl2pPr marL="400967" indent="0">
              <a:buNone/>
              <a:defRPr sz="1228"/>
            </a:lvl2pPr>
            <a:lvl3pPr marL="801934" indent="0">
              <a:buNone/>
              <a:defRPr sz="1052"/>
            </a:lvl3pPr>
            <a:lvl4pPr marL="1202901" indent="0">
              <a:buNone/>
              <a:defRPr sz="877"/>
            </a:lvl4pPr>
            <a:lvl5pPr marL="1603868" indent="0">
              <a:buNone/>
              <a:defRPr sz="877"/>
            </a:lvl5pPr>
            <a:lvl6pPr marL="2004835" indent="0">
              <a:buNone/>
              <a:defRPr sz="877"/>
            </a:lvl6pPr>
            <a:lvl7pPr marL="2405802" indent="0">
              <a:buNone/>
              <a:defRPr sz="877"/>
            </a:lvl7pPr>
            <a:lvl8pPr marL="2806769" indent="0">
              <a:buNone/>
              <a:defRPr sz="877"/>
            </a:lvl8pPr>
            <a:lvl9pPr marL="3207736" indent="0">
              <a:buNone/>
              <a:defRPr sz="877"/>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B7B6328-8279-03A9-EDFF-3B7986A47B67}"/>
              </a:ext>
            </a:extLst>
          </p:cNvPr>
          <p:cNvSpPr>
            <a:spLocks noGrp="1"/>
          </p:cNvSpPr>
          <p:nvPr>
            <p:ph type="dt" sz="half" idx="10"/>
          </p:nvPr>
        </p:nvSpPr>
        <p:spPr/>
        <p:txBody>
          <a:bodyPr/>
          <a:lstStyle/>
          <a:p>
            <a:fld id="{87BCDFFB-0E1C-4539-940A-B916723183D7}" type="datetimeFigureOut">
              <a:rPr lang="fr-FR" smtClean="0"/>
              <a:t>19/08/2024</a:t>
            </a:fld>
            <a:endParaRPr lang="fr-FR" dirty="0"/>
          </a:p>
        </p:txBody>
      </p:sp>
      <p:sp>
        <p:nvSpPr>
          <p:cNvPr id="6" name="Espace réservé du pied de page 5">
            <a:extLst>
              <a:ext uri="{FF2B5EF4-FFF2-40B4-BE49-F238E27FC236}">
                <a16:creationId xmlns:a16="http://schemas.microsoft.com/office/drawing/2014/main" id="{F1DD216D-898D-9093-E009-4C6599319FA6}"/>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B3E2D4AC-F82B-43EC-A60C-9538F35E3737}"/>
              </a:ext>
            </a:extLst>
          </p:cNvPr>
          <p:cNvSpPr>
            <a:spLocks noGrp="1"/>
          </p:cNvSpPr>
          <p:nvPr>
            <p:ph type="sldNum" sz="quarter" idx="12"/>
          </p:nvPr>
        </p:nvSpPr>
        <p:spPr/>
        <p:txBody>
          <a:bodyPr/>
          <a:lstStyle/>
          <a:p>
            <a:fld id="{56644CE7-582C-4ADA-BC71-324FE508FC2D}" type="slidenum">
              <a:rPr lang="fr-FR" smtClean="0"/>
              <a:t>‹N°›</a:t>
            </a:fld>
            <a:endParaRPr lang="fr-FR" dirty="0"/>
          </a:p>
        </p:txBody>
      </p:sp>
    </p:spTree>
    <p:extLst>
      <p:ext uri="{BB962C8B-B14F-4D97-AF65-F5344CB8AC3E}">
        <p14:creationId xmlns:p14="http://schemas.microsoft.com/office/powerpoint/2010/main" val="2737934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15739-9C32-E90D-FBD4-E4D792B0A9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9613340-EEAA-C81D-56E8-92086AA0B21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1DDDAEC-08AD-57CB-C2C2-22569DB9D40A}"/>
              </a:ext>
            </a:extLst>
          </p:cNvPr>
          <p:cNvSpPr>
            <a:spLocks noGrp="1"/>
          </p:cNvSpPr>
          <p:nvPr>
            <p:ph type="dt" sz="half" idx="10"/>
          </p:nvPr>
        </p:nvSpPr>
        <p:spPr/>
        <p:txBody>
          <a:bodyPr/>
          <a:lstStyle/>
          <a:p>
            <a:fld id="{87BCDFFB-0E1C-4539-940A-B916723183D7}" type="datetimeFigureOut">
              <a:rPr lang="fr-FR" smtClean="0"/>
              <a:t>19/08/2024</a:t>
            </a:fld>
            <a:endParaRPr lang="fr-FR" dirty="0"/>
          </a:p>
        </p:txBody>
      </p:sp>
      <p:sp>
        <p:nvSpPr>
          <p:cNvPr id="5" name="Espace réservé du pied de page 4">
            <a:extLst>
              <a:ext uri="{FF2B5EF4-FFF2-40B4-BE49-F238E27FC236}">
                <a16:creationId xmlns:a16="http://schemas.microsoft.com/office/drawing/2014/main" id="{1A424C57-7086-D29C-B82E-F0C83F26388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F223132-CB0E-88AC-BBDA-20164AB19785}"/>
              </a:ext>
            </a:extLst>
          </p:cNvPr>
          <p:cNvSpPr>
            <a:spLocks noGrp="1"/>
          </p:cNvSpPr>
          <p:nvPr>
            <p:ph type="sldNum" sz="quarter" idx="12"/>
          </p:nvPr>
        </p:nvSpPr>
        <p:spPr/>
        <p:txBody>
          <a:bodyPr/>
          <a:lstStyle/>
          <a:p>
            <a:fld id="{56644CE7-582C-4ADA-BC71-324FE508FC2D}" type="slidenum">
              <a:rPr lang="fr-FR" smtClean="0"/>
              <a:t>‹N°›</a:t>
            </a:fld>
            <a:endParaRPr lang="fr-FR" dirty="0"/>
          </a:p>
        </p:txBody>
      </p:sp>
    </p:spTree>
    <p:extLst>
      <p:ext uri="{BB962C8B-B14F-4D97-AF65-F5344CB8AC3E}">
        <p14:creationId xmlns:p14="http://schemas.microsoft.com/office/powerpoint/2010/main" val="4278112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5C0D702-4779-3348-599B-E778C8F904F4}"/>
              </a:ext>
            </a:extLst>
          </p:cNvPr>
          <p:cNvSpPr>
            <a:spLocks noGrp="1"/>
          </p:cNvSpPr>
          <p:nvPr>
            <p:ph type="title" orient="vert"/>
          </p:nvPr>
        </p:nvSpPr>
        <p:spPr>
          <a:xfrm>
            <a:off x="7651329" y="402484"/>
            <a:ext cx="2305422" cy="640647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8F5F6FF-7542-E4B8-3308-053D3260853A}"/>
              </a:ext>
            </a:extLst>
          </p:cNvPr>
          <p:cNvSpPr>
            <a:spLocks noGrp="1"/>
          </p:cNvSpPr>
          <p:nvPr>
            <p:ph type="body" orient="vert" idx="1"/>
          </p:nvPr>
        </p:nvSpPr>
        <p:spPr>
          <a:xfrm>
            <a:off x="735062" y="402484"/>
            <a:ext cx="6782619" cy="6406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96C169-D37A-4F94-2830-9C5CE76B547F}"/>
              </a:ext>
            </a:extLst>
          </p:cNvPr>
          <p:cNvSpPr>
            <a:spLocks noGrp="1"/>
          </p:cNvSpPr>
          <p:nvPr>
            <p:ph type="dt" sz="half" idx="10"/>
          </p:nvPr>
        </p:nvSpPr>
        <p:spPr/>
        <p:txBody>
          <a:bodyPr/>
          <a:lstStyle/>
          <a:p>
            <a:fld id="{87BCDFFB-0E1C-4539-940A-B916723183D7}" type="datetimeFigureOut">
              <a:rPr lang="fr-FR" smtClean="0"/>
              <a:t>19/08/2024</a:t>
            </a:fld>
            <a:endParaRPr lang="fr-FR" dirty="0"/>
          </a:p>
        </p:txBody>
      </p:sp>
      <p:sp>
        <p:nvSpPr>
          <p:cNvPr id="5" name="Espace réservé du pied de page 4">
            <a:extLst>
              <a:ext uri="{FF2B5EF4-FFF2-40B4-BE49-F238E27FC236}">
                <a16:creationId xmlns:a16="http://schemas.microsoft.com/office/drawing/2014/main" id="{88AB4D2B-541E-68CC-F6B4-94A5992AD6D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39117BF-16FC-8880-6F91-A901AE6F4030}"/>
              </a:ext>
            </a:extLst>
          </p:cNvPr>
          <p:cNvSpPr>
            <a:spLocks noGrp="1"/>
          </p:cNvSpPr>
          <p:nvPr>
            <p:ph type="sldNum" sz="quarter" idx="12"/>
          </p:nvPr>
        </p:nvSpPr>
        <p:spPr/>
        <p:txBody>
          <a:bodyPr/>
          <a:lstStyle/>
          <a:p>
            <a:fld id="{56644CE7-582C-4ADA-BC71-324FE508FC2D}" type="slidenum">
              <a:rPr lang="fr-FR" smtClean="0"/>
              <a:t>‹N°›</a:t>
            </a:fld>
            <a:endParaRPr lang="fr-FR" dirty="0"/>
          </a:p>
        </p:txBody>
      </p:sp>
    </p:spTree>
    <p:extLst>
      <p:ext uri="{BB962C8B-B14F-4D97-AF65-F5344CB8AC3E}">
        <p14:creationId xmlns:p14="http://schemas.microsoft.com/office/powerpoint/2010/main" val="3196652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a:prstGeom prst="rect">
            <a:avLst/>
          </a:prstGeo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336477" y="3970580"/>
            <a:ext cx="8018860" cy="1825171"/>
          </a:xfrm>
          <a:prstGeom prst="rect">
            <a:avLst/>
          </a:prstGeo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C764DE79-268F-4C1A-8933-263129D2AF90}" type="datetimeFigureOut">
              <a:rPr lang="en-US" dirty="0"/>
              <a:t>8/19/2024</a:t>
            </a:fld>
            <a:endParaRPr lang="en-US" dirty="0"/>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r>
              <a:rPr lang="es-PE" dirty="0"/>
              <a:t>1</a:t>
            </a:r>
          </a:p>
        </p:txBody>
      </p:sp>
    </p:spTree>
    <p:extLst>
      <p:ext uri="{BB962C8B-B14F-4D97-AF65-F5344CB8AC3E}">
        <p14:creationId xmlns:p14="http://schemas.microsoft.com/office/powerpoint/2010/main" val="1557015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a:xfrm>
            <a:off x="735062" y="2012414"/>
            <a:ext cx="9221689"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C764DE79-268F-4C1A-8933-263129D2AF90}" type="datetimeFigureOut">
              <a:rPr lang="en-US" dirty="0"/>
              <a:t>8/19/2024</a:t>
            </a:fld>
            <a:endParaRPr lang="en-US" dirty="0"/>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r>
              <a:rPr lang="es-PE" dirty="0"/>
              <a:t>1</a:t>
            </a:r>
          </a:p>
        </p:txBody>
      </p:sp>
    </p:spTree>
    <p:extLst>
      <p:ext uri="{BB962C8B-B14F-4D97-AF65-F5344CB8AC3E}">
        <p14:creationId xmlns:p14="http://schemas.microsoft.com/office/powerpoint/2010/main" val="4261824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a:prstGeom prst="rect">
            <a:avLst/>
          </a:prstGeo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729494" y="5059035"/>
            <a:ext cx="9221689" cy="1653678"/>
          </a:xfrm>
          <a:prstGeom prst="rect">
            <a:avLst/>
          </a:prstGeo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C764DE79-268F-4C1A-8933-263129D2AF90}" type="datetimeFigureOut">
              <a:rPr lang="en-US" dirty="0"/>
              <a:t>8/19/2024</a:t>
            </a:fld>
            <a:endParaRPr lang="en-US" dirty="0"/>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r>
              <a:rPr lang="es-PE" dirty="0"/>
              <a:t>1</a:t>
            </a:r>
          </a:p>
        </p:txBody>
      </p:sp>
    </p:spTree>
    <p:extLst>
      <p:ext uri="{BB962C8B-B14F-4D97-AF65-F5344CB8AC3E}">
        <p14:creationId xmlns:p14="http://schemas.microsoft.com/office/powerpoint/2010/main" val="3633587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735062" y="2012414"/>
            <a:ext cx="4544021"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2012414"/>
            <a:ext cx="4544021"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C764DE79-268F-4C1A-8933-263129D2AF90}" type="datetimeFigureOut">
              <a:rPr lang="en-US" dirty="0"/>
              <a:t>8/19/2024</a:t>
            </a:fld>
            <a:endParaRPr lang="en-US" dirty="0"/>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BE867D33-06A3-4168-89F4-0494EED5C4B4}" type="slidenum">
              <a:rPr lang="es-PE" smtClean="0"/>
              <a:pPr/>
              <a:t>‹N°›</a:t>
            </a:fld>
            <a:endParaRPr lang="es-PE" dirty="0"/>
          </a:p>
        </p:txBody>
      </p:sp>
    </p:spTree>
    <p:extLst>
      <p:ext uri="{BB962C8B-B14F-4D97-AF65-F5344CB8AC3E}">
        <p14:creationId xmlns:p14="http://schemas.microsoft.com/office/powerpoint/2010/main" val="93357503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a:prstGeom prst="rect">
            <a:avLst/>
          </a:prstGeom>
        </p:spPr>
        <p:txBody>
          <a:bodyPr/>
          <a:lstStyle/>
          <a:p>
            <a:r>
              <a:rPr lang="fr-FR"/>
              <a:t>Modifiez le style du titre</a:t>
            </a:r>
            <a:endParaRPr lang="en-US" dirty="0"/>
          </a:p>
        </p:txBody>
      </p:sp>
      <p:sp>
        <p:nvSpPr>
          <p:cNvPr id="3" name="Text Placeholder 2"/>
          <p:cNvSpPr>
            <a:spLocks noGrp="1"/>
          </p:cNvSpPr>
          <p:nvPr>
            <p:ph type="body" idx="1"/>
          </p:nvPr>
        </p:nvSpPr>
        <p:spPr>
          <a:xfrm>
            <a:off x="736456" y="1853171"/>
            <a:ext cx="4523137"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36456" y="2761381"/>
            <a:ext cx="4523137" cy="406157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1853171"/>
            <a:ext cx="4545413"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5412731" y="2761381"/>
            <a:ext cx="4545413" cy="406157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735062" y="7006700"/>
            <a:ext cx="2405658" cy="402483"/>
          </a:xfrm>
          <a:prstGeom prst="rect">
            <a:avLst/>
          </a:prstGeom>
        </p:spPr>
        <p:txBody>
          <a:bodyPr/>
          <a:lstStyle/>
          <a:p>
            <a:fld id="{C764DE79-268F-4C1A-8933-263129D2AF90}" type="datetimeFigureOut">
              <a:rPr lang="en-US" dirty="0"/>
              <a:t>8/19/2024</a:t>
            </a:fld>
            <a:endParaRPr lang="en-US" dirty="0"/>
          </a:p>
        </p:txBody>
      </p:sp>
      <p:sp>
        <p:nvSpPr>
          <p:cNvPr id="8" name="Footer Placeholder 7"/>
          <p:cNvSpPr>
            <a:spLocks noGrp="1"/>
          </p:cNvSpPr>
          <p:nvPr>
            <p:ph type="ftr" sz="quarter" idx="11"/>
          </p:nvPr>
        </p:nvSpPr>
        <p:spPr>
          <a:xfrm>
            <a:off x="3541663" y="7006700"/>
            <a:ext cx="3608487" cy="402483"/>
          </a:xfrm>
          <a:prstGeom prst="rect">
            <a:avLst/>
          </a:prstGeom>
        </p:spPr>
        <p:txBody>
          <a:bodyPr/>
          <a:lstStyle/>
          <a:p>
            <a:endParaRPr lang="en-US" dirty="0"/>
          </a:p>
        </p:txBody>
      </p:sp>
      <p:sp>
        <p:nvSpPr>
          <p:cNvPr id="9" name="Slide Number Placeholder 8"/>
          <p:cNvSpPr>
            <a:spLocks noGrp="1"/>
          </p:cNvSpPr>
          <p:nvPr>
            <p:ph type="sldNum" sz="quarter" idx="12"/>
          </p:nvPr>
        </p:nvSpPr>
        <p:spPr>
          <a:xfrm>
            <a:off x="7551093" y="7006700"/>
            <a:ext cx="2405658" cy="402483"/>
          </a:xfrm>
          <a:prstGeom prst="rect">
            <a:avLst/>
          </a:prstGeom>
        </p:spPr>
        <p:txBody>
          <a:bodyPr/>
          <a:lstStyle/>
          <a:p>
            <a:fld id="{BE867D33-06A3-4168-89F4-0494EED5C4B4}" type="slidenum">
              <a:rPr lang="es-PE" smtClean="0"/>
              <a:pPr/>
              <a:t>‹N°›</a:t>
            </a:fld>
            <a:endParaRPr lang="es-PE" dirty="0"/>
          </a:p>
        </p:txBody>
      </p:sp>
    </p:spTree>
    <p:extLst>
      <p:ext uri="{BB962C8B-B14F-4D97-AF65-F5344CB8AC3E}">
        <p14:creationId xmlns:p14="http://schemas.microsoft.com/office/powerpoint/2010/main" val="283676273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a:xfrm>
            <a:off x="735062" y="7006700"/>
            <a:ext cx="2405658" cy="402483"/>
          </a:xfrm>
          <a:prstGeom prst="rect">
            <a:avLst/>
          </a:prstGeom>
        </p:spPr>
        <p:txBody>
          <a:bodyPr/>
          <a:lstStyle/>
          <a:p>
            <a:fld id="{C764DE79-268F-4C1A-8933-263129D2AF90}" type="datetimeFigureOut">
              <a:rPr lang="en-US" dirty="0"/>
              <a:t>8/19/2024</a:t>
            </a:fld>
            <a:endParaRPr lang="en-US" dirty="0"/>
          </a:p>
        </p:txBody>
      </p:sp>
      <p:sp>
        <p:nvSpPr>
          <p:cNvPr id="4" name="Footer Placeholder 3"/>
          <p:cNvSpPr>
            <a:spLocks noGrp="1"/>
          </p:cNvSpPr>
          <p:nvPr>
            <p:ph type="ftr" sz="quarter" idx="11"/>
          </p:nvPr>
        </p:nvSpPr>
        <p:spPr>
          <a:xfrm>
            <a:off x="3541663" y="7006700"/>
            <a:ext cx="3608487" cy="402483"/>
          </a:xfrm>
          <a:prstGeom prst="rect">
            <a:avLst/>
          </a:prstGeom>
        </p:spPr>
        <p:txBody>
          <a:bodyPr/>
          <a:lstStyle/>
          <a:p>
            <a:endParaRPr lang="en-US" dirty="0"/>
          </a:p>
        </p:txBody>
      </p:sp>
      <p:sp>
        <p:nvSpPr>
          <p:cNvPr id="5" name="Slide Number Placeholder 4"/>
          <p:cNvSpPr>
            <a:spLocks noGrp="1"/>
          </p:cNvSpPr>
          <p:nvPr>
            <p:ph type="sldNum" sz="quarter" idx="12"/>
          </p:nvPr>
        </p:nvSpPr>
        <p:spPr>
          <a:xfrm>
            <a:off x="7551093" y="7006700"/>
            <a:ext cx="2405658" cy="402483"/>
          </a:xfrm>
          <a:prstGeom prst="rect">
            <a:avLst/>
          </a:prstGeom>
        </p:spPr>
        <p:txBody>
          <a:bodyPr/>
          <a:lstStyle/>
          <a:p>
            <a:fld id="{BE867D33-06A3-4168-89F4-0494EED5C4B4}" type="slidenum">
              <a:rPr lang="es-PE" smtClean="0"/>
              <a:pPr/>
              <a:t>‹N°›</a:t>
            </a:fld>
            <a:endParaRPr lang="es-PE" dirty="0"/>
          </a:p>
        </p:txBody>
      </p:sp>
    </p:spTree>
    <p:extLst>
      <p:ext uri="{BB962C8B-B14F-4D97-AF65-F5344CB8AC3E}">
        <p14:creationId xmlns:p14="http://schemas.microsoft.com/office/powerpoint/2010/main" val="424417265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006700"/>
            <a:ext cx="2405658" cy="402483"/>
          </a:xfrm>
          <a:prstGeom prst="rect">
            <a:avLst/>
          </a:prstGeom>
        </p:spPr>
        <p:txBody>
          <a:bodyPr/>
          <a:lstStyle/>
          <a:p>
            <a:fld id="{C764DE79-268F-4C1A-8933-263129D2AF90}" type="datetimeFigureOut">
              <a:rPr lang="en-US" dirty="0"/>
              <a:t>8/19/2024</a:t>
            </a:fld>
            <a:endParaRPr lang="en-US" dirty="0"/>
          </a:p>
        </p:txBody>
      </p:sp>
      <p:sp>
        <p:nvSpPr>
          <p:cNvPr id="3" name="Footer Placeholder 2"/>
          <p:cNvSpPr>
            <a:spLocks noGrp="1"/>
          </p:cNvSpPr>
          <p:nvPr>
            <p:ph type="ftr" sz="quarter" idx="11"/>
          </p:nvPr>
        </p:nvSpPr>
        <p:spPr>
          <a:xfrm>
            <a:off x="3541663" y="7006700"/>
            <a:ext cx="3608487" cy="402483"/>
          </a:xfrm>
          <a:prstGeom prst="rect">
            <a:avLst/>
          </a:prstGeom>
        </p:spPr>
        <p:txBody>
          <a:bodyPr/>
          <a:lstStyle/>
          <a:p>
            <a:endParaRPr lang="en-US" dirty="0"/>
          </a:p>
        </p:txBody>
      </p:sp>
      <p:sp>
        <p:nvSpPr>
          <p:cNvPr id="4" name="Slide Number Placeholder 3"/>
          <p:cNvSpPr>
            <a:spLocks noGrp="1"/>
          </p:cNvSpPr>
          <p:nvPr>
            <p:ph type="sldNum" sz="quarter" idx="12"/>
          </p:nvPr>
        </p:nvSpPr>
        <p:spPr>
          <a:xfrm>
            <a:off x="7551093" y="7006700"/>
            <a:ext cx="2405658" cy="402483"/>
          </a:xfrm>
          <a:prstGeom prst="rect">
            <a:avLst/>
          </a:prstGeom>
        </p:spPr>
        <p:txBody>
          <a:bodyPr/>
          <a:lstStyle/>
          <a:p>
            <a:fld id="{BE867D33-06A3-4168-89F4-0494EED5C4B4}" type="slidenum">
              <a:rPr lang="es-PE" smtClean="0"/>
              <a:pPr/>
              <a:t>‹N°›</a:t>
            </a:fld>
            <a:endParaRPr lang="es-PE" dirty="0"/>
          </a:p>
        </p:txBody>
      </p:sp>
    </p:spTree>
    <p:extLst>
      <p:ext uri="{BB962C8B-B14F-4D97-AF65-F5344CB8AC3E}">
        <p14:creationId xmlns:p14="http://schemas.microsoft.com/office/powerpoint/2010/main" val="4096007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B3851293-B6A1-4684-1763-68839F0BFC98}"/>
              </a:ext>
            </a:extLst>
          </p:cNvPr>
          <p:cNvSpPr>
            <a:spLocks noGrp="1"/>
          </p:cNvSpPr>
          <p:nvPr>
            <p:ph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Marcador de título 1">
            <a:extLst>
              <a:ext uri="{FF2B5EF4-FFF2-40B4-BE49-F238E27FC236}">
                <a16:creationId xmlns:a16="http://schemas.microsoft.com/office/drawing/2014/main" id="{B7F6D00B-B7CA-FFA5-B60E-682588C2656E}"/>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9" name="Marcador de número de diapositiva 5">
            <a:extLst>
              <a:ext uri="{FF2B5EF4-FFF2-40B4-BE49-F238E27FC236}">
                <a16:creationId xmlns:a16="http://schemas.microsoft.com/office/drawing/2014/main" id="{232BE4C2-FA6F-3158-E9F4-6BC9FCD0ACF4}"/>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r>
              <a:rPr lang="es-PE" dirty="0"/>
              <a:t>1</a:t>
            </a:r>
          </a:p>
        </p:txBody>
      </p:sp>
    </p:spTree>
    <p:extLst>
      <p:ext uri="{BB962C8B-B14F-4D97-AF65-F5344CB8AC3E}">
        <p14:creationId xmlns:p14="http://schemas.microsoft.com/office/powerpoint/2010/main" val="3397933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545413" y="1088455"/>
            <a:ext cx="5412730" cy="5372269"/>
          </a:xfrm>
          <a:prstGeom prst="rect">
            <a:avLst/>
          </a:prstGeo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C764DE79-268F-4C1A-8933-263129D2AF90}" type="datetimeFigureOut">
              <a:rPr lang="en-US" dirty="0"/>
              <a:t>8/19/2024</a:t>
            </a:fld>
            <a:endParaRPr lang="en-US" dirty="0"/>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BE867D33-06A3-4168-89F4-0494EED5C4B4}" type="slidenum">
              <a:rPr lang="es-PE" smtClean="0"/>
              <a:pPr/>
              <a:t>‹N°›</a:t>
            </a:fld>
            <a:endParaRPr lang="es-PE" dirty="0"/>
          </a:p>
        </p:txBody>
      </p:sp>
    </p:spTree>
    <p:extLst>
      <p:ext uri="{BB962C8B-B14F-4D97-AF65-F5344CB8AC3E}">
        <p14:creationId xmlns:p14="http://schemas.microsoft.com/office/powerpoint/2010/main" val="182151335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1088455"/>
            <a:ext cx="5412730" cy="5372269"/>
          </a:xfrm>
          <a:prstGeom prst="rect">
            <a:avLst/>
          </a:prstGeo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C764DE79-268F-4C1A-8933-263129D2AF90}" type="datetimeFigureOut">
              <a:rPr lang="en-US" dirty="0"/>
              <a:t>8/19/2024</a:t>
            </a:fld>
            <a:endParaRPr lang="en-US" dirty="0"/>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BE867D33-06A3-4168-89F4-0494EED5C4B4}" type="slidenum">
              <a:rPr lang="es-PE" smtClean="0"/>
              <a:pPr/>
              <a:t>‹N°›</a:t>
            </a:fld>
            <a:endParaRPr lang="es-PE" dirty="0"/>
          </a:p>
        </p:txBody>
      </p:sp>
    </p:spTree>
    <p:extLst>
      <p:ext uri="{BB962C8B-B14F-4D97-AF65-F5344CB8AC3E}">
        <p14:creationId xmlns:p14="http://schemas.microsoft.com/office/powerpoint/2010/main" val="392166253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735062" y="2012414"/>
            <a:ext cx="9221689" cy="4796544"/>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C764DE79-268F-4C1A-8933-263129D2AF90}" type="datetimeFigureOut">
              <a:rPr lang="en-US" dirty="0"/>
              <a:t>8/19/2024</a:t>
            </a:fld>
            <a:endParaRPr lang="en-US" dirty="0"/>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r>
              <a:rPr lang="es-PE" dirty="0"/>
              <a:t>1</a:t>
            </a:r>
          </a:p>
        </p:txBody>
      </p:sp>
    </p:spTree>
    <p:extLst>
      <p:ext uri="{BB962C8B-B14F-4D97-AF65-F5344CB8AC3E}">
        <p14:creationId xmlns:p14="http://schemas.microsoft.com/office/powerpoint/2010/main" val="373840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402483"/>
            <a:ext cx="6782619" cy="64064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C764DE79-268F-4C1A-8933-263129D2AF90}" type="datetimeFigureOut">
              <a:rPr lang="en-US" dirty="0"/>
              <a:t>8/19/2024</a:t>
            </a:fld>
            <a:endParaRPr lang="en-US" dirty="0"/>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r>
              <a:rPr lang="es-PE" dirty="0"/>
              <a:t>1</a:t>
            </a:r>
          </a:p>
        </p:txBody>
      </p:sp>
    </p:spTree>
    <p:extLst>
      <p:ext uri="{BB962C8B-B14F-4D97-AF65-F5344CB8AC3E}">
        <p14:creationId xmlns:p14="http://schemas.microsoft.com/office/powerpoint/2010/main" val="72230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F26279F5-9667-D792-95AE-44B8BD454601}"/>
              </a:ext>
            </a:extLst>
          </p:cNvPr>
          <p:cNvSpPr>
            <a:spLocks noGrp="1"/>
          </p:cNvSpPr>
          <p:nvPr>
            <p:ph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Marcador de título 1">
            <a:extLst>
              <a:ext uri="{FF2B5EF4-FFF2-40B4-BE49-F238E27FC236}">
                <a16:creationId xmlns:a16="http://schemas.microsoft.com/office/drawing/2014/main" id="{F52B2EB3-049B-7858-2165-1D70BA96FB33}"/>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10" name="Marcador de número de diapositiva 5">
            <a:extLst>
              <a:ext uri="{FF2B5EF4-FFF2-40B4-BE49-F238E27FC236}">
                <a16:creationId xmlns:a16="http://schemas.microsoft.com/office/drawing/2014/main" id="{D21B5739-F278-4207-B92A-E6C1ED55AC6B}"/>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r>
              <a:rPr lang="es-PE" dirty="0"/>
              <a:t>1</a:t>
            </a:r>
          </a:p>
        </p:txBody>
      </p:sp>
    </p:spTree>
    <p:extLst>
      <p:ext uri="{BB962C8B-B14F-4D97-AF65-F5344CB8AC3E}">
        <p14:creationId xmlns:p14="http://schemas.microsoft.com/office/powerpoint/2010/main" val="103672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35F09D46-79CC-C08F-F1A0-0FFDCE6F19E1}"/>
              </a:ext>
            </a:extLst>
          </p:cNvPr>
          <p:cNvSpPr>
            <a:spLocks noGrp="1"/>
          </p:cNvSpPr>
          <p:nvPr>
            <p:ph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Marcador de título 1">
            <a:extLst>
              <a:ext uri="{FF2B5EF4-FFF2-40B4-BE49-F238E27FC236}">
                <a16:creationId xmlns:a16="http://schemas.microsoft.com/office/drawing/2014/main" id="{21EAA554-36CA-0DB9-DC85-725240E19B94}"/>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12" name="Marcador de número de diapositiva 5">
            <a:extLst>
              <a:ext uri="{FF2B5EF4-FFF2-40B4-BE49-F238E27FC236}">
                <a16:creationId xmlns:a16="http://schemas.microsoft.com/office/drawing/2014/main" id="{1902B3BF-D775-D5B0-F6BE-96038E1C7577}"/>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r>
              <a:rPr lang="es-PE" dirty="0"/>
              <a:t>1</a:t>
            </a:r>
          </a:p>
        </p:txBody>
      </p:sp>
    </p:spTree>
    <p:extLst>
      <p:ext uri="{BB962C8B-B14F-4D97-AF65-F5344CB8AC3E}">
        <p14:creationId xmlns:p14="http://schemas.microsoft.com/office/powerpoint/2010/main" val="60652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Espace réservé du texte 2">
            <a:extLst>
              <a:ext uri="{FF2B5EF4-FFF2-40B4-BE49-F238E27FC236}">
                <a16:creationId xmlns:a16="http://schemas.microsoft.com/office/drawing/2014/main" id="{C5AE7BBA-BDCD-3955-C19D-D736918712BA}"/>
              </a:ext>
            </a:extLst>
          </p:cNvPr>
          <p:cNvSpPr>
            <a:spLocks noGrp="1"/>
          </p:cNvSpPr>
          <p:nvPr>
            <p:ph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Marcador de título 1">
            <a:extLst>
              <a:ext uri="{FF2B5EF4-FFF2-40B4-BE49-F238E27FC236}">
                <a16:creationId xmlns:a16="http://schemas.microsoft.com/office/drawing/2014/main" id="{FF53E329-9831-2253-206E-EA332859DDFF}"/>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8" name="Marcador de número de diapositiva 5">
            <a:extLst>
              <a:ext uri="{FF2B5EF4-FFF2-40B4-BE49-F238E27FC236}">
                <a16:creationId xmlns:a16="http://schemas.microsoft.com/office/drawing/2014/main" id="{DB1F5306-58F6-A8A4-F244-1771198E43B5}"/>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r>
              <a:rPr lang="es-PE" dirty="0"/>
              <a:t>1</a:t>
            </a:r>
          </a:p>
        </p:txBody>
      </p:sp>
    </p:spTree>
    <p:extLst>
      <p:ext uri="{BB962C8B-B14F-4D97-AF65-F5344CB8AC3E}">
        <p14:creationId xmlns:p14="http://schemas.microsoft.com/office/powerpoint/2010/main" val="103180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20D85913-F6A3-62E9-64EB-07D0A87C167B}"/>
              </a:ext>
            </a:extLst>
          </p:cNvPr>
          <p:cNvSpPr>
            <a:spLocks noGrp="1"/>
          </p:cNvSpPr>
          <p:nvPr>
            <p:ph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Marcador de título 1">
            <a:extLst>
              <a:ext uri="{FF2B5EF4-FFF2-40B4-BE49-F238E27FC236}">
                <a16:creationId xmlns:a16="http://schemas.microsoft.com/office/drawing/2014/main" id="{51F41A6B-C18F-1A0D-C10C-F9B21FECFCBD}"/>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7" name="Marcador de número de diapositiva 5">
            <a:extLst>
              <a:ext uri="{FF2B5EF4-FFF2-40B4-BE49-F238E27FC236}">
                <a16:creationId xmlns:a16="http://schemas.microsoft.com/office/drawing/2014/main" id="{BCAA8915-E049-1867-D0F7-02D6BD04BCF2}"/>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r>
              <a:rPr lang="es-PE" dirty="0"/>
              <a:t>1</a:t>
            </a:r>
          </a:p>
        </p:txBody>
      </p:sp>
    </p:spTree>
    <p:extLst>
      <p:ext uri="{BB962C8B-B14F-4D97-AF65-F5344CB8AC3E}">
        <p14:creationId xmlns:p14="http://schemas.microsoft.com/office/powerpoint/2010/main" val="368712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21745B9C-B016-96A2-AD0C-53702A420707}"/>
              </a:ext>
            </a:extLst>
          </p:cNvPr>
          <p:cNvSpPr>
            <a:spLocks noGrp="1"/>
          </p:cNvSpPr>
          <p:nvPr>
            <p:ph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Marcador de título 1">
            <a:extLst>
              <a:ext uri="{FF2B5EF4-FFF2-40B4-BE49-F238E27FC236}">
                <a16:creationId xmlns:a16="http://schemas.microsoft.com/office/drawing/2014/main" id="{6D52F9A4-CBFE-1D9E-A339-44E493612020}"/>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10" name="Marcador de número de diapositiva 5">
            <a:extLst>
              <a:ext uri="{FF2B5EF4-FFF2-40B4-BE49-F238E27FC236}">
                <a16:creationId xmlns:a16="http://schemas.microsoft.com/office/drawing/2014/main" id="{E7CD7339-9692-3536-EAB8-B859CB151244}"/>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r>
              <a:rPr lang="es-PE" dirty="0"/>
              <a:t>1</a:t>
            </a:r>
          </a:p>
        </p:txBody>
      </p:sp>
    </p:spTree>
    <p:extLst>
      <p:ext uri="{BB962C8B-B14F-4D97-AF65-F5344CB8AC3E}">
        <p14:creationId xmlns:p14="http://schemas.microsoft.com/office/powerpoint/2010/main" val="16388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1E345557-3DFD-1DE8-A7BB-C14795735B8B}"/>
              </a:ext>
            </a:extLst>
          </p:cNvPr>
          <p:cNvSpPr>
            <a:spLocks noGrp="1"/>
          </p:cNvSpPr>
          <p:nvPr>
            <p:ph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Marcador de título 1">
            <a:extLst>
              <a:ext uri="{FF2B5EF4-FFF2-40B4-BE49-F238E27FC236}">
                <a16:creationId xmlns:a16="http://schemas.microsoft.com/office/drawing/2014/main" id="{C65BFE06-C1FF-490E-D198-F7B9DC4DBACF}"/>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10" name="Marcador de número de diapositiva 5">
            <a:extLst>
              <a:ext uri="{FF2B5EF4-FFF2-40B4-BE49-F238E27FC236}">
                <a16:creationId xmlns:a16="http://schemas.microsoft.com/office/drawing/2014/main" id="{6BEC1497-5A42-4D42-7975-1E0F07017B78}"/>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r>
              <a:rPr lang="es-PE" dirty="0"/>
              <a:t>1</a:t>
            </a:r>
          </a:p>
        </p:txBody>
      </p:sp>
    </p:spTree>
    <p:extLst>
      <p:ext uri="{BB962C8B-B14F-4D97-AF65-F5344CB8AC3E}">
        <p14:creationId xmlns:p14="http://schemas.microsoft.com/office/powerpoint/2010/main" val="265035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88D7E57-35D8-34C9-CE44-2E85C422BDDF}"/>
              </a:ext>
            </a:extLst>
          </p:cNvPr>
          <p:cNvSpPr>
            <a:spLocks noGrp="1"/>
          </p:cNvSpPr>
          <p:nvPr>
            <p:ph type="body" idx="1"/>
          </p:nvPr>
        </p:nvSpPr>
        <p:spPr>
          <a:xfrm>
            <a:off x="273584" y="1099734"/>
            <a:ext cx="10141498" cy="588334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Marcador de título 1">
            <a:extLst>
              <a:ext uri="{FF2B5EF4-FFF2-40B4-BE49-F238E27FC236}">
                <a16:creationId xmlns:a16="http://schemas.microsoft.com/office/drawing/2014/main" id="{894B492C-E357-44E1-1892-7A19D322EFBD}"/>
              </a:ext>
            </a:extLst>
          </p:cNvPr>
          <p:cNvSpPr>
            <a:spLocks noGrp="1"/>
          </p:cNvSpPr>
          <p:nvPr>
            <p:ph type="title"/>
          </p:nvPr>
        </p:nvSpPr>
        <p:spPr>
          <a:xfrm>
            <a:off x="273585" y="202056"/>
            <a:ext cx="10141499" cy="618239"/>
          </a:xfrm>
          <a:prstGeom prst="rect">
            <a:avLst/>
          </a:prstGeom>
        </p:spPr>
        <p:txBody>
          <a:bodyPr vert="horz" lIns="91440" tIns="45720" rIns="91440" bIns="45720" rtlCol="0" anchor="ctr">
            <a:noAutofit/>
          </a:bodyPr>
          <a:lstStyle/>
          <a:p>
            <a:r>
              <a:rPr lang="es-ES" dirty="0" err="1"/>
              <a:t>Titre</a:t>
            </a:r>
            <a:r>
              <a:rPr lang="es-ES" dirty="0"/>
              <a:t> 1</a:t>
            </a:r>
            <a:endParaRPr lang="es-PE" dirty="0"/>
          </a:p>
        </p:txBody>
      </p:sp>
      <p:sp>
        <p:nvSpPr>
          <p:cNvPr id="8" name="Marcador de número de diapositiva 5">
            <a:extLst>
              <a:ext uri="{FF2B5EF4-FFF2-40B4-BE49-F238E27FC236}">
                <a16:creationId xmlns:a16="http://schemas.microsoft.com/office/drawing/2014/main" id="{4A9877C8-7D23-761B-B5F5-7109A5493DD0}"/>
              </a:ext>
            </a:extLst>
          </p:cNvPr>
          <p:cNvSpPr>
            <a:spLocks noGrp="1"/>
          </p:cNvSpPr>
          <p:nvPr>
            <p:ph type="sldNum" sz="quarter" idx="4"/>
          </p:nvPr>
        </p:nvSpPr>
        <p:spPr>
          <a:xfrm>
            <a:off x="10100431" y="7206489"/>
            <a:ext cx="564850" cy="332630"/>
          </a:xfrm>
          <a:prstGeom prst="rect">
            <a:avLst/>
          </a:prstGeom>
        </p:spPr>
        <p:txBody>
          <a:bodyPr vert="horz" lIns="91440" tIns="45720" rIns="91440" bIns="45720" rtlCol="0" anchor="ctr"/>
          <a:lstStyle>
            <a:lvl1pPr algn="ctr">
              <a:defRPr sz="1052" b="1">
                <a:solidFill>
                  <a:srgbClr val="84BC56"/>
                </a:solidFill>
              </a:defRPr>
            </a:lvl1pPr>
          </a:lstStyle>
          <a:p>
            <a:fld id="{BE867D33-06A3-4168-89F4-0494EED5C4B4}" type="slidenum">
              <a:rPr lang="es-PE" smtClean="0"/>
              <a:pPr/>
              <a:t>‹N°›</a:t>
            </a:fld>
            <a:endParaRPr lang="es-PE" dirty="0"/>
          </a:p>
        </p:txBody>
      </p:sp>
      <p:pic>
        <p:nvPicPr>
          <p:cNvPr id="9" name="Picture 2" descr="J:\01 - Fonctionnement\07 - Communication\Charte graphique et logos\Logo Rudologia\Logo Texte Horizontal\Logo_Rudologia_Horizontale_Texte-01.jpg">
            <a:extLst>
              <a:ext uri="{FF2B5EF4-FFF2-40B4-BE49-F238E27FC236}">
                <a16:creationId xmlns:a16="http://schemas.microsoft.com/office/drawing/2014/main" id="{2B8FCECF-18F6-45C9-5898-3F9E7D5649EB}"/>
              </a:ext>
            </a:extLst>
          </p:cNvPr>
          <p:cNvPicPr>
            <a:picLocks noChangeAspect="1" noChangeArrowheads="1"/>
          </p:cNvPicPr>
          <p:nvPr userDrawn="1"/>
        </p:nvPicPr>
        <p:blipFill rotWithShape="1">
          <a:blip r:embed="rId13" cstate="email">
            <a:extLst>
              <a:ext uri="{28A0092B-C50C-407E-A947-70E740481C1C}">
                <a14:useLocalDpi xmlns:a14="http://schemas.microsoft.com/office/drawing/2010/main"/>
              </a:ext>
            </a:extLst>
          </a:blip>
          <a:srcRect l="9431" t="14195" r="9797" b="45724"/>
          <a:stretch/>
        </p:blipFill>
        <p:spPr bwMode="auto">
          <a:xfrm>
            <a:off x="51651" y="7239619"/>
            <a:ext cx="801285" cy="21727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oogle Shape;810;p26">
            <a:extLst>
              <a:ext uri="{FF2B5EF4-FFF2-40B4-BE49-F238E27FC236}">
                <a16:creationId xmlns:a16="http://schemas.microsoft.com/office/drawing/2014/main" id="{F0B48C9F-7D64-514B-35C6-2512DC425F11}"/>
              </a:ext>
            </a:extLst>
          </p:cNvPr>
          <p:cNvGrpSpPr/>
          <p:nvPr userDrawn="1"/>
        </p:nvGrpSpPr>
        <p:grpSpPr>
          <a:xfrm>
            <a:off x="5030169" y="7178358"/>
            <a:ext cx="631476" cy="213900"/>
            <a:chOff x="318084" y="6375446"/>
            <a:chExt cx="837986" cy="225820"/>
          </a:xfrm>
        </p:grpSpPr>
        <p:grpSp>
          <p:nvGrpSpPr>
            <p:cNvPr id="11" name="Google Shape;811;p26">
              <a:extLst>
                <a:ext uri="{FF2B5EF4-FFF2-40B4-BE49-F238E27FC236}">
                  <a16:creationId xmlns:a16="http://schemas.microsoft.com/office/drawing/2014/main" id="{7694E549-9CF1-6B64-A303-9D6791BF5470}"/>
                </a:ext>
              </a:extLst>
            </p:cNvPr>
            <p:cNvGrpSpPr/>
            <p:nvPr/>
          </p:nvGrpSpPr>
          <p:grpSpPr>
            <a:xfrm>
              <a:off x="318084" y="6375446"/>
              <a:ext cx="201198" cy="225820"/>
              <a:chOff x="318084" y="6375446"/>
              <a:chExt cx="201198" cy="225820"/>
            </a:xfrm>
          </p:grpSpPr>
          <p:sp>
            <p:nvSpPr>
              <p:cNvPr id="20" name="Google Shape;812;p26">
                <a:extLst>
                  <a:ext uri="{FF2B5EF4-FFF2-40B4-BE49-F238E27FC236}">
                    <a16:creationId xmlns:a16="http://schemas.microsoft.com/office/drawing/2014/main" id="{315DEE24-EB69-54E0-8083-BEF041738E46}"/>
                  </a:ext>
                </a:extLst>
              </p:cNvPr>
              <p:cNvSpPr/>
              <p:nvPr/>
            </p:nvSpPr>
            <p:spPr>
              <a:xfrm>
                <a:off x="356309" y="6428139"/>
                <a:ext cx="124805" cy="114619"/>
              </a:xfrm>
              <a:custGeom>
                <a:avLst/>
                <a:gdLst/>
                <a:ahLst/>
                <a:cxnLst/>
                <a:rect l="l" t="t" r="r" b="b"/>
                <a:pathLst>
                  <a:path w="124805" h="114619" extrusionOk="0">
                    <a:moveTo>
                      <a:pt x="124805" y="62515"/>
                    </a:moveTo>
                    <a:lnTo>
                      <a:pt x="62403" y="0"/>
                    </a:lnTo>
                    <a:lnTo>
                      <a:pt x="0" y="62515"/>
                    </a:lnTo>
                    <a:lnTo>
                      <a:pt x="21827" y="62515"/>
                    </a:lnTo>
                    <a:lnTo>
                      <a:pt x="21827" y="114620"/>
                    </a:lnTo>
                    <a:lnTo>
                      <a:pt x="102922" y="114620"/>
                    </a:lnTo>
                    <a:lnTo>
                      <a:pt x="102922" y="625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28" b="0" i="0" u="none" strike="noStrike" cap="none" dirty="0">
                  <a:solidFill>
                    <a:srgbClr val="000000"/>
                  </a:solidFill>
                  <a:latin typeface="Arial"/>
                  <a:ea typeface="Arial"/>
                  <a:cs typeface="Arial"/>
                  <a:sym typeface="Arial"/>
                </a:endParaRPr>
              </a:p>
            </p:txBody>
          </p:sp>
          <p:grpSp>
            <p:nvGrpSpPr>
              <p:cNvPr id="21" name="Google Shape;813;p26">
                <a:extLst>
                  <a:ext uri="{FF2B5EF4-FFF2-40B4-BE49-F238E27FC236}">
                    <a16:creationId xmlns:a16="http://schemas.microsoft.com/office/drawing/2014/main" id="{BA148F85-FCD2-03E3-CD73-D895FCE7D385}"/>
                  </a:ext>
                </a:extLst>
              </p:cNvPr>
              <p:cNvGrpSpPr/>
              <p:nvPr/>
            </p:nvGrpSpPr>
            <p:grpSpPr>
              <a:xfrm>
                <a:off x="318084" y="6375446"/>
                <a:ext cx="195714" cy="167872"/>
                <a:chOff x="318084" y="6375446"/>
                <a:chExt cx="195714" cy="167872"/>
              </a:xfrm>
            </p:grpSpPr>
            <p:sp>
              <p:nvSpPr>
                <p:cNvPr id="23" name="Google Shape;814;p26">
                  <a:extLst>
                    <a:ext uri="{FF2B5EF4-FFF2-40B4-BE49-F238E27FC236}">
                      <a16:creationId xmlns:a16="http://schemas.microsoft.com/office/drawing/2014/main" id="{14C493C9-CE84-C89E-D390-9301E71869BE}"/>
                    </a:ext>
                  </a:extLst>
                </p:cNvPr>
                <p:cNvSpPr/>
                <p:nvPr/>
              </p:nvSpPr>
              <p:spPr>
                <a:xfrm>
                  <a:off x="459231" y="6542759"/>
                  <a:ext cx="559" cy="559"/>
                </a:xfrm>
                <a:custGeom>
                  <a:avLst/>
                  <a:gdLst/>
                  <a:ahLst/>
                  <a:cxnLst/>
                  <a:rect l="l" t="t" r="r" b="b"/>
                  <a:pathLst>
                    <a:path w="559" h="559" extrusionOk="0">
                      <a:moveTo>
                        <a:pt x="0" y="0"/>
                      </a:moveTo>
                      <a:lnTo>
                        <a:pt x="0" y="0"/>
                      </a:lnTo>
                      <a:lnTo>
                        <a:pt x="0" y="0"/>
                      </a:lnTo>
                      <a:close/>
                    </a:path>
                  </a:pathLst>
                </a:custGeom>
                <a:solidFill>
                  <a:srgbClr val="FF6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28" b="0" i="0" u="none" strike="noStrike" cap="none" dirty="0">
                    <a:solidFill>
                      <a:srgbClr val="000000"/>
                    </a:solidFill>
                    <a:latin typeface="Arial"/>
                    <a:ea typeface="Arial"/>
                    <a:cs typeface="Arial"/>
                    <a:sym typeface="Arial"/>
                  </a:endParaRPr>
                </a:p>
              </p:txBody>
            </p:sp>
            <p:sp>
              <p:nvSpPr>
                <p:cNvPr id="24" name="Google Shape;815;p26">
                  <a:extLst>
                    <a:ext uri="{FF2B5EF4-FFF2-40B4-BE49-F238E27FC236}">
                      <a16:creationId xmlns:a16="http://schemas.microsoft.com/office/drawing/2014/main" id="{84BF917E-D8D7-D626-7769-66901D17E1A7}"/>
                    </a:ext>
                  </a:extLst>
                </p:cNvPr>
                <p:cNvSpPr/>
                <p:nvPr/>
              </p:nvSpPr>
              <p:spPr>
                <a:xfrm>
                  <a:off x="318084" y="6375446"/>
                  <a:ext cx="195714" cy="167368"/>
                </a:xfrm>
                <a:custGeom>
                  <a:avLst/>
                  <a:gdLst/>
                  <a:ahLst/>
                  <a:cxnLst/>
                  <a:rect l="l" t="t" r="r" b="b"/>
                  <a:pathLst>
                    <a:path w="195714" h="167368" extrusionOk="0">
                      <a:moveTo>
                        <a:pt x="60052" y="115207"/>
                      </a:moveTo>
                      <a:lnTo>
                        <a:pt x="38225" y="115207"/>
                      </a:lnTo>
                      <a:lnTo>
                        <a:pt x="100628" y="52693"/>
                      </a:lnTo>
                      <a:lnTo>
                        <a:pt x="100628" y="52693"/>
                      </a:lnTo>
                      <a:lnTo>
                        <a:pt x="100628" y="52693"/>
                      </a:lnTo>
                      <a:lnTo>
                        <a:pt x="100628" y="52693"/>
                      </a:lnTo>
                      <a:lnTo>
                        <a:pt x="100628" y="52693"/>
                      </a:lnTo>
                      <a:lnTo>
                        <a:pt x="195715" y="52693"/>
                      </a:lnTo>
                      <a:cubicBezTo>
                        <a:pt x="194484" y="51349"/>
                        <a:pt x="193141" y="50174"/>
                        <a:pt x="191741" y="49335"/>
                      </a:cubicBezTo>
                      <a:lnTo>
                        <a:pt x="110142" y="2267"/>
                      </a:lnTo>
                      <a:cubicBezTo>
                        <a:pt x="104881" y="-756"/>
                        <a:pt x="96318" y="-756"/>
                        <a:pt x="91058" y="2267"/>
                      </a:cubicBezTo>
                      <a:lnTo>
                        <a:pt x="9514" y="49335"/>
                      </a:lnTo>
                      <a:cubicBezTo>
                        <a:pt x="4253" y="52357"/>
                        <a:pt x="0" y="59800"/>
                        <a:pt x="0" y="65845"/>
                      </a:cubicBezTo>
                      <a:lnTo>
                        <a:pt x="0" y="160036"/>
                      </a:lnTo>
                      <a:cubicBezTo>
                        <a:pt x="0" y="162387"/>
                        <a:pt x="672" y="164962"/>
                        <a:pt x="1735" y="167368"/>
                      </a:cubicBezTo>
                      <a:lnTo>
                        <a:pt x="60052" y="167368"/>
                      </a:lnTo>
                      <a:lnTo>
                        <a:pt x="60052" y="115207"/>
                      </a:lnTo>
                      <a:close/>
                    </a:path>
                  </a:pathLst>
                </a:custGeom>
                <a:solidFill>
                  <a:srgbClr val="FF6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28" b="0" i="0" u="none" strike="noStrike" cap="none" dirty="0">
                    <a:solidFill>
                      <a:srgbClr val="000000"/>
                    </a:solidFill>
                    <a:latin typeface="Arial"/>
                    <a:ea typeface="Arial"/>
                    <a:cs typeface="Arial"/>
                    <a:sym typeface="Arial"/>
                  </a:endParaRPr>
                </a:p>
              </p:txBody>
            </p:sp>
          </p:grpSp>
          <p:sp>
            <p:nvSpPr>
              <p:cNvPr id="22" name="Google Shape;816;p26">
                <a:extLst>
                  <a:ext uri="{FF2B5EF4-FFF2-40B4-BE49-F238E27FC236}">
                    <a16:creationId xmlns:a16="http://schemas.microsoft.com/office/drawing/2014/main" id="{DB303F9F-7159-5971-8881-91AE70D454B4}"/>
                  </a:ext>
                </a:extLst>
              </p:cNvPr>
              <p:cNvSpPr/>
              <p:nvPr/>
            </p:nvSpPr>
            <p:spPr>
              <a:xfrm>
                <a:off x="319930" y="6428134"/>
                <a:ext cx="199352" cy="173132"/>
              </a:xfrm>
              <a:custGeom>
                <a:avLst/>
                <a:gdLst/>
                <a:ahLst/>
                <a:cxnLst/>
                <a:rect l="l" t="t" r="r" b="b"/>
                <a:pathLst>
                  <a:path w="199352" h="173132" extrusionOk="0">
                    <a:moveTo>
                      <a:pt x="193812" y="0"/>
                    </a:moveTo>
                    <a:lnTo>
                      <a:pt x="98781" y="0"/>
                    </a:lnTo>
                    <a:lnTo>
                      <a:pt x="98781" y="0"/>
                    </a:lnTo>
                    <a:lnTo>
                      <a:pt x="161184" y="62515"/>
                    </a:lnTo>
                    <a:lnTo>
                      <a:pt x="139357" y="62515"/>
                    </a:lnTo>
                    <a:lnTo>
                      <a:pt x="139357" y="114620"/>
                    </a:lnTo>
                    <a:lnTo>
                      <a:pt x="0" y="114620"/>
                    </a:lnTo>
                    <a:cubicBezTo>
                      <a:pt x="1735" y="118425"/>
                      <a:pt x="4477" y="121951"/>
                      <a:pt x="7667" y="123798"/>
                    </a:cubicBezTo>
                    <a:lnTo>
                      <a:pt x="89211" y="170866"/>
                    </a:lnTo>
                    <a:cubicBezTo>
                      <a:pt x="94472" y="173888"/>
                      <a:pt x="103034" y="173888"/>
                      <a:pt x="108295" y="170866"/>
                    </a:cubicBezTo>
                    <a:lnTo>
                      <a:pt x="189838" y="123798"/>
                    </a:lnTo>
                    <a:cubicBezTo>
                      <a:pt x="195099" y="120776"/>
                      <a:pt x="199353" y="113332"/>
                      <a:pt x="199353" y="107288"/>
                    </a:cubicBezTo>
                    <a:lnTo>
                      <a:pt x="199353" y="13152"/>
                    </a:lnTo>
                    <a:cubicBezTo>
                      <a:pt x="199353" y="8731"/>
                      <a:pt x="197058" y="3638"/>
                      <a:pt x="193812" y="0"/>
                    </a:cubicBezTo>
                    <a:close/>
                  </a:path>
                </a:pathLst>
              </a:custGeom>
              <a:solidFill>
                <a:srgbClr val="DB605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28" b="0" i="0" u="none" strike="noStrike" cap="none" dirty="0">
                  <a:solidFill>
                    <a:srgbClr val="000000"/>
                  </a:solidFill>
                  <a:latin typeface="Arial"/>
                  <a:ea typeface="Arial"/>
                  <a:cs typeface="Arial"/>
                  <a:sym typeface="Arial"/>
                </a:endParaRPr>
              </a:p>
            </p:txBody>
          </p:sp>
        </p:grpSp>
        <p:grpSp>
          <p:nvGrpSpPr>
            <p:cNvPr id="12" name="Google Shape;817;p26">
              <a:extLst>
                <a:ext uri="{FF2B5EF4-FFF2-40B4-BE49-F238E27FC236}">
                  <a16:creationId xmlns:a16="http://schemas.microsoft.com/office/drawing/2014/main" id="{2B55E889-2F91-87C8-5B8D-FC806DF70FBA}"/>
                </a:ext>
              </a:extLst>
            </p:cNvPr>
            <p:cNvGrpSpPr/>
            <p:nvPr/>
          </p:nvGrpSpPr>
          <p:grpSpPr>
            <a:xfrm>
              <a:off x="546931" y="6402562"/>
              <a:ext cx="609139" cy="135831"/>
              <a:chOff x="546931" y="6402562"/>
              <a:chExt cx="609139" cy="135831"/>
            </a:xfrm>
          </p:grpSpPr>
          <p:sp>
            <p:nvSpPr>
              <p:cNvPr id="13" name="Google Shape;818;p26">
                <a:extLst>
                  <a:ext uri="{FF2B5EF4-FFF2-40B4-BE49-F238E27FC236}">
                    <a16:creationId xmlns:a16="http://schemas.microsoft.com/office/drawing/2014/main" id="{E6D6DDB6-CDD9-2B93-E906-BC925D83D5E7}"/>
                  </a:ext>
                </a:extLst>
              </p:cNvPr>
              <p:cNvSpPr/>
              <p:nvPr/>
            </p:nvSpPr>
            <p:spPr>
              <a:xfrm>
                <a:off x="546931" y="6435918"/>
                <a:ext cx="94471" cy="102474"/>
              </a:xfrm>
              <a:custGeom>
                <a:avLst/>
                <a:gdLst/>
                <a:ahLst/>
                <a:cxnLst/>
                <a:rect l="l" t="t" r="r" b="b"/>
                <a:pathLst>
                  <a:path w="94471" h="102474" extrusionOk="0">
                    <a:moveTo>
                      <a:pt x="40968" y="102475"/>
                    </a:moveTo>
                    <a:lnTo>
                      <a:pt x="0" y="0"/>
                    </a:lnTo>
                    <a:lnTo>
                      <a:pt x="19980" y="0"/>
                    </a:lnTo>
                    <a:lnTo>
                      <a:pt x="47348" y="68111"/>
                    </a:lnTo>
                    <a:lnTo>
                      <a:pt x="74491" y="0"/>
                    </a:lnTo>
                    <a:lnTo>
                      <a:pt x="94472" y="0"/>
                    </a:lnTo>
                    <a:lnTo>
                      <a:pt x="53504" y="102475"/>
                    </a:lnTo>
                    <a:lnTo>
                      <a:pt x="40968" y="102475"/>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28" b="0" i="0" u="none" strike="noStrike" cap="none" dirty="0">
                  <a:solidFill>
                    <a:srgbClr val="000000"/>
                  </a:solidFill>
                  <a:latin typeface="Arial"/>
                  <a:ea typeface="Arial"/>
                  <a:cs typeface="Arial"/>
                  <a:sym typeface="Arial"/>
                </a:endParaRPr>
              </a:p>
            </p:txBody>
          </p:sp>
          <p:sp>
            <p:nvSpPr>
              <p:cNvPr id="14" name="Google Shape;819;p26">
                <a:extLst>
                  <a:ext uri="{FF2B5EF4-FFF2-40B4-BE49-F238E27FC236}">
                    <a16:creationId xmlns:a16="http://schemas.microsoft.com/office/drawing/2014/main" id="{D306BABA-E9CE-0C8D-CEAD-6019A3BCD05D}"/>
                  </a:ext>
                </a:extLst>
              </p:cNvPr>
              <p:cNvSpPr/>
              <p:nvPr/>
            </p:nvSpPr>
            <p:spPr>
              <a:xfrm>
                <a:off x="648230" y="6435918"/>
                <a:ext cx="85740" cy="102418"/>
              </a:xfrm>
              <a:custGeom>
                <a:avLst/>
                <a:gdLst/>
                <a:ahLst/>
                <a:cxnLst/>
                <a:rect l="l" t="t" r="r" b="b"/>
                <a:pathLst>
                  <a:path w="85740" h="102418" extrusionOk="0">
                    <a:moveTo>
                      <a:pt x="42870" y="0"/>
                    </a:moveTo>
                    <a:cubicBezTo>
                      <a:pt x="55855" y="0"/>
                      <a:pt x="66376" y="3470"/>
                      <a:pt x="73708" y="10074"/>
                    </a:cubicBezTo>
                    <a:cubicBezTo>
                      <a:pt x="81487" y="16846"/>
                      <a:pt x="85741" y="26752"/>
                      <a:pt x="85741" y="38785"/>
                    </a:cubicBezTo>
                    <a:lnTo>
                      <a:pt x="85741" y="102419"/>
                    </a:lnTo>
                    <a:lnTo>
                      <a:pt x="67104" y="102419"/>
                    </a:lnTo>
                    <a:lnTo>
                      <a:pt x="67104" y="97158"/>
                    </a:lnTo>
                    <a:cubicBezTo>
                      <a:pt x="60500" y="100628"/>
                      <a:pt x="52329" y="102419"/>
                      <a:pt x="42870" y="102419"/>
                    </a:cubicBezTo>
                    <a:lnTo>
                      <a:pt x="38617" y="102419"/>
                    </a:lnTo>
                    <a:cubicBezTo>
                      <a:pt x="27368" y="102419"/>
                      <a:pt x="18245" y="100068"/>
                      <a:pt x="11641" y="95255"/>
                    </a:cubicBezTo>
                    <a:cubicBezTo>
                      <a:pt x="7779" y="92513"/>
                      <a:pt x="4869" y="89267"/>
                      <a:pt x="2910" y="85181"/>
                    </a:cubicBezTo>
                    <a:cubicBezTo>
                      <a:pt x="951" y="81319"/>
                      <a:pt x="0" y="77010"/>
                      <a:pt x="0" y="72197"/>
                    </a:cubicBezTo>
                    <a:cubicBezTo>
                      <a:pt x="0" y="67552"/>
                      <a:pt x="951" y="63074"/>
                      <a:pt x="2910" y="59213"/>
                    </a:cubicBezTo>
                    <a:cubicBezTo>
                      <a:pt x="4869" y="55127"/>
                      <a:pt x="7779" y="51825"/>
                      <a:pt x="11641" y="49139"/>
                    </a:cubicBezTo>
                    <a:cubicBezTo>
                      <a:pt x="18245" y="44493"/>
                      <a:pt x="27368" y="41975"/>
                      <a:pt x="38617" y="41975"/>
                    </a:cubicBezTo>
                    <a:lnTo>
                      <a:pt x="67160" y="41975"/>
                    </a:lnTo>
                    <a:lnTo>
                      <a:pt x="67160" y="38897"/>
                    </a:lnTo>
                    <a:cubicBezTo>
                      <a:pt x="67160" y="32293"/>
                      <a:pt x="65201" y="27256"/>
                      <a:pt x="61507" y="24178"/>
                    </a:cubicBezTo>
                    <a:cubicBezTo>
                      <a:pt x="57646" y="20708"/>
                      <a:pt x="51209" y="18749"/>
                      <a:pt x="42870" y="18749"/>
                    </a:cubicBezTo>
                    <a:lnTo>
                      <a:pt x="42702" y="18749"/>
                    </a:lnTo>
                    <a:cubicBezTo>
                      <a:pt x="20372" y="18749"/>
                      <a:pt x="19029" y="31565"/>
                      <a:pt x="18637" y="35651"/>
                    </a:cubicBezTo>
                    <a:lnTo>
                      <a:pt x="224" y="33692"/>
                    </a:lnTo>
                    <a:cubicBezTo>
                      <a:pt x="1175" y="23002"/>
                      <a:pt x="5876" y="14495"/>
                      <a:pt x="13600" y="8675"/>
                    </a:cubicBezTo>
                    <a:cubicBezTo>
                      <a:pt x="20987" y="3022"/>
                      <a:pt x="30670" y="112"/>
                      <a:pt x="42702" y="112"/>
                    </a:cubicBezTo>
                    <a:lnTo>
                      <a:pt x="42870" y="112"/>
                    </a:lnTo>
                    <a:close/>
                    <a:moveTo>
                      <a:pt x="38617" y="60556"/>
                    </a:moveTo>
                    <a:cubicBezTo>
                      <a:pt x="33580" y="60556"/>
                      <a:pt x="26584" y="61339"/>
                      <a:pt x="22331" y="64250"/>
                    </a:cubicBezTo>
                    <a:cubicBezTo>
                      <a:pt x="20764" y="65593"/>
                      <a:pt x="18637" y="67552"/>
                      <a:pt x="18637" y="72197"/>
                    </a:cubicBezTo>
                    <a:cubicBezTo>
                      <a:pt x="18637" y="76842"/>
                      <a:pt x="20764" y="78969"/>
                      <a:pt x="22331" y="80144"/>
                    </a:cubicBezTo>
                    <a:cubicBezTo>
                      <a:pt x="24849" y="81879"/>
                      <a:pt x="29494" y="83838"/>
                      <a:pt x="38617" y="83838"/>
                    </a:cubicBezTo>
                    <a:lnTo>
                      <a:pt x="42870" y="83838"/>
                    </a:lnTo>
                    <a:cubicBezTo>
                      <a:pt x="51209" y="83838"/>
                      <a:pt x="57590" y="82103"/>
                      <a:pt x="61507" y="78577"/>
                    </a:cubicBezTo>
                    <a:cubicBezTo>
                      <a:pt x="65201" y="75275"/>
                      <a:pt x="67160" y="70406"/>
                      <a:pt x="67160" y="63858"/>
                    </a:cubicBezTo>
                    <a:lnTo>
                      <a:pt x="67160" y="60556"/>
                    </a:lnTo>
                    <a:lnTo>
                      <a:pt x="38617" y="60556"/>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28" b="0" i="0" u="none" strike="noStrike" cap="none" dirty="0">
                  <a:solidFill>
                    <a:srgbClr val="000000"/>
                  </a:solidFill>
                  <a:latin typeface="Arial"/>
                  <a:ea typeface="Arial"/>
                  <a:cs typeface="Arial"/>
                  <a:sym typeface="Arial"/>
                </a:endParaRPr>
              </a:p>
            </p:txBody>
          </p:sp>
          <p:sp>
            <p:nvSpPr>
              <p:cNvPr id="15" name="Google Shape;820;p26">
                <a:extLst>
                  <a:ext uri="{FF2B5EF4-FFF2-40B4-BE49-F238E27FC236}">
                    <a16:creationId xmlns:a16="http://schemas.microsoft.com/office/drawing/2014/main" id="{47098AFE-81EB-57E6-C7C7-37ABE5068961}"/>
                  </a:ext>
                </a:extLst>
              </p:cNvPr>
              <p:cNvSpPr/>
              <p:nvPr/>
            </p:nvSpPr>
            <p:spPr>
              <a:xfrm>
                <a:off x="754399" y="6402562"/>
                <a:ext cx="30221" cy="135830"/>
              </a:xfrm>
              <a:custGeom>
                <a:avLst/>
                <a:gdLst/>
                <a:ahLst/>
                <a:cxnLst/>
                <a:rect l="l" t="t" r="r" b="b"/>
                <a:pathLst>
                  <a:path w="30221" h="135830" extrusionOk="0">
                    <a:moveTo>
                      <a:pt x="18581" y="97214"/>
                    </a:moveTo>
                    <a:cubicBezTo>
                      <a:pt x="18581" y="102251"/>
                      <a:pt x="19141" y="109247"/>
                      <a:pt x="22275" y="113500"/>
                    </a:cubicBezTo>
                    <a:cubicBezTo>
                      <a:pt x="23450" y="115235"/>
                      <a:pt x="25577" y="117194"/>
                      <a:pt x="30222" y="117194"/>
                    </a:cubicBezTo>
                    <a:lnTo>
                      <a:pt x="30222" y="135831"/>
                    </a:lnTo>
                    <a:cubicBezTo>
                      <a:pt x="25353" y="135831"/>
                      <a:pt x="21099" y="134879"/>
                      <a:pt x="17238" y="132921"/>
                    </a:cubicBezTo>
                    <a:cubicBezTo>
                      <a:pt x="13152" y="130962"/>
                      <a:pt x="9850" y="128052"/>
                      <a:pt x="7164" y="124358"/>
                    </a:cubicBezTo>
                    <a:cubicBezTo>
                      <a:pt x="2295" y="117586"/>
                      <a:pt x="0" y="108463"/>
                      <a:pt x="0" y="97214"/>
                    </a:cubicBezTo>
                    <a:lnTo>
                      <a:pt x="0" y="0"/>
                    </a:lnTo>
                    <a:lnTo>
                      <a:pt x="18637" y="0"/>
                    </a:lnTo>
                    <a:lnTo>
                      <a:pt x="18637" y="9721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28" b="0" i="0" u="none" strike="noStrike" cap="none" dirty="0">
                  <a:solidFill>
                    <a:srgbClr val="000000"/>
                  </a:solidFill>
                  <a:latin typeface="Arial"/>
                  <a:ea typeface="Arial"/>
                  <a:cs typeface="Arial"/>
                  <a:sym typeface="Arial"/>
                </a:endParaRPr>
              </a:p>
            </p:txBody>
          </p:sp>
          <p:sp>
            <p:nvSpPr>
              <p:cNvPr id="16" name="Google Shape;821;p26">
                <a:extLst>
                  <a:ext uri="{FF2B5EF4-FFF2-40B4-BE49-F238E27FC236}">
                    <a16:creationId xmlns:a16="http://schemas.microsoft.com/office/drawing/2014/main" id="{36D71995-1E2E-ECF8-A6D5-A399E6C636D2}"/>
                  </a:ext>
                </a:extLst>
              </p:cNvPr>
              <p:cNvSpPr/>
              <p:nvPr/>
            </p:nvSpPr>
            <p:spPr>
              <a:xfrm>
                <a:off x="795366" y="6435974"/>
                <a:ext cx="85516" cy="102419"/>
              </a:xfrm>
              <a:custGeom>
                <a:avLst/>
                <a:gdLst/>
                <a:ahLst/>
                <a:cxnLst/>
                <a:rect l="l" t="t" r="r" b="b"/>
                <a:pathLst>
                  <a:path w="85516" h="102419" extrusionOk="0">
                    <a:moveTo>
                      <a:pt x="73708" y="10075"/>
                    </a:moveTo>
                    <a:cubicBezTo>
                      <a:pt x="81487" y="16847"/>
                      <a:pt x="85517" y="26753"/>
                      <a:pt x="85517" y="38786"/>
                    </a:cubicBezTo>
                    <a:lnTo>
                      <a:pt x="85517" y="63803"/>
                    </a:lnTo>
                    <a:cubicBezTo>
                      <a:pt x="85517" y="75835"/>
                      <a:pt x="81431" y="85741"/>
                      <a:pt x="73708" y="92513"/>
                    </a:cubicBezTo>
                    <a:cubicBezTo>
                      <a:pt x="66152" y="99117"/>
                      <a:pt x="55855" y="102420"/>
                      <a:pt x="42870" y="102420"/>
                    </a:cubicBezTo>
                    <a:cubicBezTo>
                      <a:pt x="29662" y="102420"/>
                      <a:pt x="19364" y="99117"/>
                      <a:pt x="11809" y="92513"/>
                    </a:cubicBezTo>
                    <a:cubicBezTo>
                      <a:pt x="4030" y="85741"/>
                      <a:pt x="0" y="75835"/>
                      <a:pt x="0" y="63803"/>
                    </a:cubicBezTo>
                    <a:lnTo>
                      <a:pt x="0" y="38786"/>
                    </a:lnTo>
                    <a:cubicBezTo>
                      <a:pt x="0" y="26753"/>
                      <a:pt x="4086" y="16847"/>
                      <a:pt x="11809" y="10075"/>
                    </a:cubicBezTo>
                    <a:cubicBezTo>
                      <a:pt x="19364" y="3471"/>
                      <a:pt x="29662" y="1"/>
                      <a:pt x="42870" y="1"/>
                    </a:cubicBezTo>
                    <a:cubicBezTo>
                      <a:pt x="55855" y="-55"/>
                      <a:pt x="66096" y="3471"/>
                      <a:pt x="73708" y="10075"/>
                    </a:cubicBezTo>
                    <a:close/>
                    <a:moveTo>
                      <a:pt x="24010" y="24010"/>
                    </a:moveTo>
                    <a:cubicBezTo>
                      <a:pt x="20540" y="27088"/>
                      <a:pt x="18581" y="32181"/>
                      <a:pt x="18581" y="38730"/>
                    </a:cubicBezTo>
                    <a:lnTo>
                      <a:pt x="18581" y="63747"/>
                    </a:lnTo>
                    <a:cubicBezTo>
                      <a:pt x="18581" y="70351"/>
                      <a:pt x="20540" y="75220"/>
                      <a:pt x="24010" y="78466"/>
                    </a:cubicBezTo>
                    <a:cubicBezTo>
                      <a:pt x="28095" y="81936"/>
                      <a:pt x="34475" y="83727"/>
                      <a:pt x="42814" y="83727"/>
                    </a:cubicBezTo>
                    <a:cubicBezTo>
                      <a:pt x="50986" y="83727"/>
                      <a:pt x="57366" y="81992"/>
                      <a:pt x="61451" y="78466"/>
                    </a:cubicBezTo>
                    <a:cubicBezTo>
                      <a:pt x="65145" y="75164"/>
                      <a:pt x="66880" y="70295"/>
                      <a:pt x="66880" y="63747"/>
                    </a:cubicBezTo>
                    <a:lnTo>
                      <a:pt x="66880" y="38730"/>
                    </a:lnTo>
                    <a:cubicBezTo>
                      <a:pt x="66880" y="32125"/>
                      <a:pt x="65145" y="27088"/>
                      <a:pt x="61451" y="24010"/>
                    </a:cubicBezTo>
                    <a:cubicBezTo>
                      <a:pt x="57366" y="20540"/>
                      <a:pt x="50986" y="18582"/>
                      <a:pt x="42814" y="18582"/>
                    </a:cubicBezTo>
                    <a:cubicBezTo>
                      <a:pt x="34475" y="18582"/>
                      <a:pt x="28095" y="20540"/>
                      <a:pt x="24010" y="24010"/>
                    </a:cubicBez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28" b="0" i="0" u="none" strike="noStrike" cap="none" dirty="0">
                  <a:solidFill>
                    <a:srgbClr val="000000"/>
                  </a:solidFill>
                  <a:latin typeface="Arial"/>
                  <a:ea typeface="Arial"/>
                  <a:cs typeface="Arial"/>
                  <a:sym typeface="Arial"/>
                </a:endParaRPr>
              </a:p>
            </p:txBody>
          </p:sp>
          <p:sp>
            <p:nvSpPr>
              <p:cNvPr id="17" name="Google Shape;822;p26">
                <a:extLst>
                  <a:ext uri="{FF2B5EF4-FFF2-40B4-BE49-F238E27FC236}">
                    <a16:creationId xmlns:a16="http://schemas.microsoft.com/office/drawing/2014/main" id="{5E1AE365-7D34-6CBF-4D99-8E07F4013CD1}"/>
                  </a:ext>
                </a:extLst>
              </p:cNvPr>
              <p:cNvSpPr/>
              <p:nvPr/>
            </p:nvSpPr>
            <p:spPr>
              <a:xfrm>
                <a:off x="901255" y="6402562"/>
                <a:ext cx="85516" cy="135774"/>
              </a:xfrm>
              <a:custGeom>
                <a:avLst/>
                <a:gdLst/>
                <a:ahLst/>
                <a:cxnLst/>
                <a:rect l="l" t="t" r="r" b="b"/>
                <a:pathLst>
                  <a:path w="85516" h="135774" extrusionOk="0">
                    <a:moveTo>
                      <a:pt x="18637" y="38785"/>
                    </a:moveTo>
                    <a:cubicBezTo>
                      <a:pt x="25241" y="35315"/>
                      <a:pt x="33356" y="33356"/>
                      <a:pt x="42870" y="33356"/>
                    </a:cubicBezTo>
                    <a:cubicBezTo>
                      <a:pt x="55855" y="33356"/>
                      <a:pt x="66152" y="36826"/>
                      <a:pt x="73708" y="43430"/>
                    </a:cubicBezTo>
                    <a:cubicBezTo>
                      <a:pt x="81487" y="50202"/>
                      <a:pt x="85517" y="60108"/>
                      <a:pt x="85517" y="72141"/>
                    </a:cubicBezTo>
                    <a:lnTo>
                      <a:pt x="85517" y="97158"/>
                    </a:lnTo>
                    <a:cubicBezTo>
                      <a:pt x="85517" y="109191"/>
                      <a:pt x="81431" y="119097"/>
                      <a:pt x="73708" y="125869"/>
                    </a:cubicBezTo>
                    <a:cubicBezTo>
                      <a:pt x="66152" y="132473"/>
                      <a:pt x="55855" y="135775"/>
                      <a:pt x="42870" y="135775"/>
                    </a:cubicBezTo>
                    <a:cubicBezTo>
                      <a:pt x="33356" y="135775"/>
                      <a:pt x="25185" y="134040"/>
                      <a:pt x="18637" y="130514"/>
                    </a:cubicBezTo>
                    <a:lnTo>
                      <a:pt x="18637" y="135775"/>
                    </a:lnTo>
                    <a:lnTo>
                      <a:pt x="0" y="135775"/>
                    </a:lnTo>
                    <a:lnTo>
                      <a:pt x="0" y="0"/>
                    </a:lnTo>
                    <a:lnTo>
                      <a:pt x="18637" y="0"/>
                    </a:lnTo>
                    <a:lnTo>
                      <a:pt x="18637" y="38785"/>
                    </a:lnTo>
                    <a:close/>
                    <a:moveTo>
                      <a:pt x="24066" y="57422"/>
                    </a:moveTo>
                    <a:cubicBezTo>
                      <a:pt x="20596" y="60500"/>
                      <a:pt x="18637" y="65593"/>
                      <a:pt x="18637" y="72141"/>
                    </a:cubicBezTo>
                    <a:lnTo>
                      <a:pt x="18637" y="97158"/>
                    </a:lnTo>
                    <a:cubicBezTo>
                      <a:pt x="18637" y="103762"/>
                      <a:pt x="20596" y="108631"/>
                      <a:pt x="24066" y="111877"/>
                    </a:cubicBezTo>
                    <a:cubicBezTo>
                      <a:pt x="28151" y="115347"/>
                      <a:pt x="34531" y="117138"/>
                      <a:pt x="42870" y="117138"/>
                    </a:cubicBezTo>
                    <a:cubicBezTo>
                      <a:pt x="51041" y="117138"/>
                      <a:pt x="57422" y="115403"/>
                      <a:pt x="61507" y="111877"/>
                    </a:cubicBezTo>
                    <a:cubicBezTo>
                      <a:pt x="65201" y="108575"/>
                      <a:pt x="66936" y="103706"/>
                      <a:pt x="66936" y="97158"/>
                    </a:cubicBezTo>
                    <a:lnTo>
                      <a:pt x="66936" y="72141"/>
                    </a:lnTo>
                    <a:cubicBezTo>
                      <a:pt x="66936" y="65537"/>
                      <a:pt x="65201" y="60500"/>
                      <a:pt x="61507" y="57422"/>
                    </a:cubicBezTo>
                    <a:cubicBezTo>
                      <a:pt x="57422" y="53952"/>
                      <a:pt x="51041" y="51993"/>
                      <a:pt x="42870" y="51993"/>
                    </a:cubicBezTo>
                    <a:cubicBezTo>
                      <a:pt x="34531" y="51993"/>
                      <a:pt x="28151" y="53952"/>
                      <a:pt x="24066" y="57422"/>
                    </a:cubicBezTo>
                    <a:close/>
                  </a:path>
                </a:pathLst>
              </a:custGeom>
              <a:solidFill>
                <a:srgbClr val="FF6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28" b="0" i="0" u="none" strike="noStrike" cap="none" dirty="0">
                  <a:solidFill>
                    <a:srgbClr val="000000"/>
                  </a:solidFill>
                  <a:latin typeface="Arial"/>
                  <a:ea typeface="Arial"/>
                  <a:cs typeface="Arial"/>
                  <a:sym typeface="Arial"/>
                </a:endParaRPr>
              </a:p>
            </p:txBody>
          </p:sp>
          <p:sp>
            <p:nvSpPr>
              <p:cNvPr id="18" name="Google Shape;823;p26">
                <a:extLst>
                  <a:ext uri="{FF2B5EF4-FFF2-40B4-BE49-F238E27FC236}">
                    <a16:creationId xmlns:a16="http://schemas.microsoft.com/office/drawing/2014/main" id="{CBEC5321-1C9A-AFE8-2542-C6140CC31AD4}"/>
                  </a:ext>
                </a:extLst>
              </p:cNvPr>
              <p:cNvSpPr/>
              <p:nvPr/>
            </p:nvSpPr>
            <p:spPr>
              <a:xfrm>
                <a:off x="1001435" y="6435918"/>
                <a:ext cx="85740" cy="102418"/>
              </a:xfrm>
              <a:custGeom>
                <a:avLst/>
                <a:gdLst/>
                <a:ahLst/>
                <a:cxnLst/>
                <a:rect l="l" t="t" r="r" b="b"/>
                <a:pathLst>
                  <a:path w="85740" h="102418" extrusionOk="0">
                    <a:moveTo>
                      <a:pt x="42870" y="0"/>
                    </a:moveTo>
                    <a:cubicBezTo>
                      <a:pt x="55855" y="0"/>
                      <a:pt x="66376" y="3470"/>
                      <a:pt x="73708" y="10074"/>
                    </a:cubicBezTo>
                    <a:cubicBezTo>
                      <a:pt x="81487" y="16846"/>
                      <a:pt x="85741" y="26752"/>
                      <a:pt x="85741" y="38785"/>
                    </a:cubicBezTo>
                    <a:lnTo>
                      <a:pt x="85741" y="102419"/>
                    </a:lnTo>
                    <a:lnTo>
                      <a:pt x="67104" y="102419"/>
                    </a:lnTo>
                    <a:lnTo>
                      <a:pt x="67104" y="97158"/>
                    </a:lnTo>
                    <a:cubicBezTo>
                      <a:pt x="60500" y="100628"/>
                      <a:pt x="52329" y="102419"/>
                      <a:pt x="42870" y="102419"/>
                    </a:cubicBezTo>
                    <a:lnTo>
                      <a:pt x="38617" y="102419"/>
                    </a:lnTo>
                    <a:cubicBezTo>
                      <a:pt x="27368" y="102419"/>
                      <a:pt x="18245" y="100068"/>
                      <a:pt x="11641" y="95255"/>
                    </a:cubicBezTo>
                    <a:cubicBezTo>
                      <a:pt x="7779" y="92513"/>
                      <a:pt x="4869" y="89267"/>
                      <a:pt x="2910" y="85181"/>
                    </a:cubicBezTo>
                    <a:cubicBezTo>
                      <a:pt x="951" y="81319"/>
                      <a:pt x="0" y="77010"/>
                      <a:pt x="0" y="72197"/>
                    </a:cubicBezTo>
                    <a:cubicBezTo>
                      <a:pt x="0" y="67552"/>
                      <a:pt x="951" y="63074"/>
                      <a:pt x="2910" y="59213"/>
                    </a:cubicBezTo>
                    <a:cubicBezTo>
                      <a:pt x="4869" y="55127"/>
                      <a:pt x="7779" y="51825"/>
                      <a:pt x="11641" y="49139"/>
                    </a:cubicBezTo>
                    <a:cubicBezTo>
                      <a:pt x="18245" y="44493"/>
                      <a:pt x="27368" y="41975"/>
                      <a:pt x="38617" y="41975"/>
                    </a:cubicBezTo>
                    <a:lnTo>
                      <a:pt x="67160" y="41975"/>
                    </a:lnTo>
                    <a:lnTo>
                      <a:pt x="67160" y="38897"/>
                    </a:lnTo>
                    <a:cubicBezTo>
                      <a:pt x="67160" y="32293"/>
                      <a:pt x="65201" y="27256"/>
                      <a:pt x="61507" y="24178"/>
                    </a:cubicBezTo>
                    <a:cubicBezTo>
                      <a:pt x="57646" y="20708"/>
                      <a:pt x="51209" y="18749"/>
                      <a:pt x="42870" y="18749"/>
                    </a:cubicBezTo>
                    <a:lnTo>
                      <a:pt x="42702" y="18749"/>
                    </a:lnTo>
                    <a:cubicBezTo>
                      <a:pt x="20372" y="18749"/>
                      <a:pt x="19029" y="31565"/>
                      <a:pt x="18637" y="35651"/>
                    </a:cubicBezTo>
                    <a:lnTo>
                      <a:pt x="224" y="33692"/>
                    </a:lnTo>
                    <a:cubicBezTo>
                      <a:pt x="1175" y="23002"/>
                      <a:pt x="5876" y="14495"/>
                      <a:pt x="13600" y="8675"/>
                    </a:cubicBezTo>
                    <a:cubicBezTo>
                      <a:pt x="20987" y="3022"/>
                      <a:pt x="30670" y="112"/>
                      <a:pt x="42702" y="112"/>
                    </a:cubicBezTo>
                    <a:lnTo>
                      <a:pt x="42870" y="112"/>
                    </a:lnTo>
                    <a:close/>
                    <a:moveTo>
                      <a:pt x="38561" y="60556"/>
                    </a:moveTo>
                    <a:cubicBezTo>
                      <a:pt x="33524" y="60556"/>
                      <a:pt x="26528" y="61339"/>
                      <a:pt x="22275" y="64250"/>
                    </a:cubicBezTo>
                    <a:cubicBezTo>
                      <a:pt x="20708" y="65593"/>
                      <a:pt x="18581" y="67552"/>
                      <a:pt x="18581" y="72197"/>
                    </a:cubicBezTo>
                    <a:cubicBezTo>
                      <a:pt x="18581" y="76842"/>
                      <a:pt x="20708" y="78969"/>
                      <a:pt x="22275" y="80144"/>
                    </a:cubicBezTo>
                    <a:cubicBezTo>
                      <a:pt x="24793" y="81879"/>
                      <a:pt x="29438" y="83838"/>
                      <a:pt x="38561" y="83838"/>
                    </a:cubicBezTo>
                    <a:lnTo>
                      <a:pt x="42814" y="83838"/>
                    </a:lnTo>
                    <a:cubicBezTo>
                      <a:pt x="51153" y="83838"/>
                      <a:pt x="57534" y="82103"/>
                      <a:pt x="61451" y="78577"/>
                    </a:cubicBezTo>
                    <a:cubicBezTo>
                      <a:pt x="65145" y="75275"/>
                      <a:pt x="67104" y="70406"/>
                      <a:pt x="67104" y="63858"/>
                    </a:cubicBezTo>
                    <a:lnTo>
                      <a:pt x="67104" y="60556"/>
                    </a:lnTo>
                    <a:lnTo>
                      <a:pt x="38561" y="60556"/>
                    </a:lnTo>
                    <a:close/>
                  </a:path>
                </a:pathLst>
              </a:custGeom>
              <a:solidFill>
                <a:srgbClr val="FF6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28" b="0" i="0" u="none" strike="noStrike" cap="none" dirty="0">
                  <a:solidFill>
                    <a:srgbClr val="000000"/>
                  </a:solidFill>
                  <a:latin typeface="Arial"/>
                  <a:ea typeface="Arial"/>
                  <a:cs typeface="Arial"/>
                  <a:sym typeface="Arial"/>
                </a:endParaRPr>
              </a:p>
            </p:txBody>
          </p:sp>
          <p:sp>
            <p:nvSpPr>
              <p:cNvPr id="19" name="Google Shape;824;p26">
                <a:extLst>
                  <a:ext uri="{FF2B5EF4-FFF2-40B4-BE49-F238E27FC236}">
                    <a16:creationId xmlns:a16="http://schemas.microsoft.com/office/drawing/2014/main" id="{706DE58B-2433-A65A-68A3-45CE10DE2689}"/>
                  </a:ext>
                </a:extLst>
              </p:cNvPr>
              <p:cNvSpPr/>
              <p:nvPr/>
            </p:nvSpPr>
            <p:spPr>
              <a:xfrm>
                <a:off x="1101783" y="6402562"/>
                <a:ext cx="54287" cy="135830"/>
              </a:xfrm>
              <a:custGeom>
                <a:avLst/>
                <a:gdLst/>
                <a:ahLst/>
                <a:cxnLst/>
                <a:rect l="l" t="t" r="r" b="b"/>
                <a:pathLst>
                  <a:path w="54287" h="135830" extrusionOk="0">
                    <a:moveTo>
                      <a:pt x="54288" y="33356"/>
                    </a:moveTo>
                    <a:lnTo>
                      <a:pt x="54288" y="51993"/>
                    </a:lnTo>
                    <a:lnTo>
                      <a:pt x="30222" y="51993"/>
                    </a:lnTo>
                    <a:lnTo>
                      <a:pt x="30222" y="97214"/>
                    </a:lnTo>
                    <a:cubicBezTo>
                      <a:pt x="30222" y="103818"/>
                      <a:pt x="31957" y="108687"/>
                      <a:pt x="35651" y="111933"/>
                    </a:cubicBezTo>
                    <a:cubicBezTo>
                      <a:pt x="39736" y="115403"/>
                      <a:pt x="46116" y="117194"/>
                      <a:pt x="54288" y="117194"/>
                    </a:cubicBezTo>
                    <a:lnTo>
                      <a:pt x="54288" y="135831"/>
                    </a:lnTo>
                    <a:cubicBezTo>
                      <a:pt x="41303" y="135831"/>
                      <a:pt x="31005" y="132529"/>
                      <a:pt x="23450" y="125925"/>
                    </a:cubicBezTo>
                    <a:cubicBezTo>
                      <a:pt x="15671" y="119153"/>
                      <a:pt x="11641" y="109247"/>
                      <a:pt x="11641" y="97214"/>
                    </a:cubicBezTo>
                    <a:lnTo>
                      <a:pt x="11641" y="51993"/>
                    </a:lnTo>
                    <a:lnTo>
                      <a:pt x="0" y="51993"/>
                    </a:lnTo>
                    <a:lnTo>
                      <a:pt x="0" y="33356"/>
                    </a:lnTo>
                    <a:lnTo>
                      <a:pt x="11641" y="33356"/>
                    </a:lnTo>
                    <a:lnTo>
                      <a:pt x="11641" y="0"/>
                    </a:lnTo>
                    <a:lnTo>
                      <a:pt x="30278" y="0"/>
                    </a:lnTo>
                    <a:lnTo>
                      <a:pt x="30278" y="33356"/>
                    </a:lnTo>
                    <a:lnTo>
                      <a:pt x="54288" y="33356"/>
                    </a:lnTo>
                    <a:close/>
                  </a:path>
                </a:pathLst>
              </a:custGeom>
              <a:solidFill>
                <a:srgbClr val="FF6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28" b="0" i="0" u="none" strike="noStrike" cap="none" dirty="0">
                  <a:solidFill>
                    <a:srgbClr val="000000"/>
                  </a:solidFill>
                  <a:latin typeface="Arial"/>
                  <a:ea typeface="Arial"/>
                  <a:cs typeface="Arial"/>
                  <a:sym typeface="Arial"/>
                </a:endParaRPr>
              </a:p>
            </p:txBody>
          </p:sp>
        </p:grpSp>
      </p:grpSp>
      <p:sp>
        <p:nvSpPr>
          <p:cNvPr id="25" name="Rectangle 24">
            <a:extLst>
              <a:ext uri="{FF2B5EF4-FFF2-40B4-BE49-F238E27FC236}">
                <a16:creationId xmlns:a16="http://schemas.microsoft.com/office/drawing/2014/main" id="{0B534372-1926-75B4-4245-4E6D167D142A}"/>
              </a:ext>
            </a:extLst>
          </p:cNvPr>
          <p:cNvSpPr/>
          <p:nvPr userDrawn="1"/>
        </p:nvSpPr>
        <p:spPr>
          <a:xfrm>
            <a:off x="1" y="7527928"/>
            <a:ext cx="10691813" cy="31747"/>
          </a:xfrm>
          <a:prstGeom prst="rect">
            <a:avLst/>
          </a:prstGeom>
          <a:solidFill>
            <a:srgbClr val="FF6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dirty="0"/>
          </a:p>
        </p:txBody>
      </p:sp>
      <p:sp>
        <p:nvSpPr>
          <p:cNvPr id="26" name="Google Shape;805;p26">
            <a:extLst>
              <a:ext uri="{FF2B5EF4-FFF2-40B4-BE49-F238E27FC236}">
                <a16:creationId xmlns:a16="http://schemas.microsoft.com/office/drawing/2014/main" id="{D727F4A5-7330-5EFF-4874-6270BF8C509D}"/>
              </a:ext>
            </a:extLst>
          </p:cNvPr>
          <p:cNvSpPr/>
          <p:nvPr userDrawn="1"/>
        </p:nvSpPr>
        <p:spPr>
          <a:xfrm>
            <a:off x="5136892" y="-213998"/>
            <a:ext cx="418030" cy="592393"/>
          </a:xfrm>
          <a:custGeom>
            <a:avLst/>
            <a:gdLst/>
            <a:ahLst/>
            <a:cxnLst/>
            <a:rect l="l" t="t" r="r" b="b"/>
            <a:pathLst>
              <a:path w="2153831" h="2428211" extrusionOk="0">
                <a:moveTo>
                  <a:pt x="2102185" y="571897"/>
                </a:moveTo>
                <a:lnTo>
                  <a:pt x="2096806" y="565619"/>
                </a:lnTo>
                <a:cubicBezTo>
                  <a:pt x="2088136" y="556531"/>
                  <a:pt x="2077973" y="548759"/>
                  <a:pt x="2066912" y="542601"/>
                </a:cubicBezTo>
                <a:lnTo>
                  <a:pt x="1161137" y="19463"/>
                </a:lnTo>
                <a:cubicBezTo>
                  <a:pt x="1107031" y="-6813"/>
                  <a:pt x="1044252" y="-6813"/>
                  <a:pt x="990146" y="19463"/>
                </a:cubicBezTo>
                <a:lnTo>
                  <a:pt x="939624" y="49357"/>
                </a:lnTo>
                <a:lnTo>
                  <a:pt x="167176" y="495369"/>
                </a:lnTo>
                <a:lnTo>
                  <a:pt x="84371" y="543198"/>
                </a:lnTo>
                <a:cubicBezTo>
                  <a:pt x="34746" y="576769"/>
                  <a:pt x="3061" y="631325"/>
                  <a:pt x="-1125" y="691172"/>
                </a:cubicBezTo>
                <a:lnTo>
                  <a:pt x="-1125" y="1737448"/>
                </a:lnTo>
                <a:cubicBezTo>
                  <a:pt x="-526" y="1755265"/>
                  <a:pt x="3061" y="1772872"/>
                  <a:pt x="9637" y="1789462"/>
                </a:cubicBezTo>
                <a:lnTo>
                  <a:pt x="15917" y="1802018"/>
                </a:lnTo>
                <a:cubicBezTo>
                  <a:pt x="29966" y="1835918"/>
                  <a:pt x="53879" y="1864914"/>
                  <a:pt x="84371" y="1885421"/>
                </a:cubicBezTo>
                <a:lnTo>
                  <a:pt x="801816" y="2299447"/>
                </a:lnTo>
                <a:lnTo>
                  <a:pt x="990446" y="2408260"/>
                </a:lnTo>
                <a:cubicBezTo>
                  <a:pt x="1044551" y="2434537"/>
                  <a:pt x="1107327" y="2434537"/>
                  <a:pt x="1161436" y="2408260"/>
                </a:cubicBezTo>
                <a:lnTo>
                  <a:pt x="1683376" y="2106932"/>
                </a:lnTo>
                <a:lnTo>
                  <a:pt x="2067212" y="1885421"/>
                </a:lnTo>
                <a:cubicBezTo>
                  <a:pt x="2116832" y="1851851"/>
                  <a:pt x="2148521" y="1797294"/>
                  <a:pt x="2152707" y="1737448"/>
                </a:cubicBezTo>
                <a:lnTo>
                  <a:pt x="2152707" y="691172"/>
                </a:lnTo>
                <a:cubicBezTo>
                  <a:pt x="2150014" y="646571"/>
                  <a:pt x="2131779" y="604331"/>
                  <a:pt x="2101287" y="571598"/>
                </a:cubicBezTo>
              </a:path>
            </a:pathLst>
          </a:custGeom>
          <a:solidFill>
            <a:srgbClr val="FF6A5B"/>
          </a:solidFill>
          <a:ln>
            <a:noFill/>
          </a:ln>
        </p:spPr>
        <p:txBody>
          <a:bodyPr spcFirstLastPara="1" wrap="square" lIns="80175" tIns="40077" rIns="80175" bIns="40077" anchor="ctr" anchorCtr="0">
            <a:noAutofit/>
          </a:bodyPr>
          <a:lstStyle/>
          <a:p>
            <a:pPr marL="0" marR="0" lvl="0" indent="0" algn="ctr" rtl="0">
              <a:lnSpc>
                <a:spcPct val="100000"/>
              </a:lnSpc>
              <a:spcBef>
                <a:spcPts val="0"/>
              </a:spcBef>
              <a:spcAft>
                <a:spcPts val="0"/>
              </a:spcAft>
              <a:buNone/>
            </a:pPr>
            <a:endParaRPr sz="965"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87467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801934" rtl="0" eaLnBrk="1" latinLnBrk="0" hangingPunct="1">
        <a:lnSpc>
          <a:spcPct val="90000"/>
        </a:lnSpc>
        <a:spcBef>
          <a:spcPct val="0"/>
        </a:spcBef>
        <a:buNone/>
        <a:defRPr sz="3859" b="1" kern="1200">
          <a:solidFill>
            <a:srgbClr val="FF6A5B"/>
          </a:solidFill>
          <a:latin typeface="Century Gothic" panose="020B0502020202020204" pitchFamily="34" charset="0"/>
          <a:ea typeface="+mj-ea"/>
          <a:cs typeface="+mj-cs"/>
        </a:defRPr>
      </a:lvl1pPr>
    </p:titleStyle>
    <p:bodyStyle>
      <a:lvl1pPr marL="200484" indent="-200484" algn="l" defTabSz="801934" rtl="0" eaLnBrk="1" latinLnBrk="0" hangingPunct="1">
        <a:lnSpc>
          <a:spcPct val="90000"/>
        </a:lnSpc>
        <a:spcBef>
          <a:spcPts val="877"/>
        </a:spcBef>
        <a:buFont typeface="Wingdings" panose="05000000000000000000" pitchFamily="2" charset="2"/>
        <a:buChar char="§"/>
        <a:defRPr sz="2456" kern="1200">
          <a:solidFill>
            <a:srgbClr val="4F4F4F"/>
          </a:solidFill>
          <a:latin typeface="Century Gothic" panose="020B0502020202020204" pitchFamily="34" charset="0"/>
          <a:ea typeface="+mn-ea"/>
          <a:cs typeface="+mn-cs"/>
        </a:defRPr>
      </a:lvl1pPr>
      <a:lvl2pPr marL="601450" indent="-200484" algn="l" defTabSz="801934" rtl="0" eaLnBrk="1" latinLnBrk="0" hangingPunct="1">
        <a:lnSpc>
          <a:spcPct val="90000"/>
        </a:lnSpc>
        <a:spcBef>
          <a:spcPts val="439"/>
        </a:spcBef>
        <a:buFont typeface="Arial" panose="020B0604020202020204" pitchFamily="34" charset="0"/>
        <a:buChar char="•"/>
        <a:defRPr sz="2105" kern="1200">
          <a:solidFill>
            <a:srgbClr val="4F4F4F"/>
          </a:solidFill>
          <a:latin typeface="Century Gothic" panose="020B0502020202020204" pitchFamily="34" charset="0"/>
          <a:ea typeface="+mn-ea"/>
          <a:cs typeface="+mn-cs"/>
        </a:defRPr>
      </a:lvl2pPr>
      <a:lvl3pPr marL="1002418" indent="-200484" algn="l" defTabSz="801934" rtl="0" eaLnBrk="1" latinLnBrk="0" hangingPunct="1">
        <a:lnSpc>
          <a:spcPct val="90000"/>
        </a:lnSpc>
        <a:spcBef>
          <a:spcPts val="439"/>
        </a:spcBef>
        <a:buFont typeface="Arial" panose="020B0604020202020204" pitchFamily="34" charset="0"/>
        <a:buChar char="•"/>
        <a:defRPr sz="1754" kern="1200">
          <a:solidFill>
            <a:srgbClr val="4F4F4F"/>
          </a:solidFill>
          <a:latin typeface="Century Gothic" panose="020B0502020202020204" pitchFamily="34" charset="0"/>
          <a:ea typeface="+mn-ea"/>
          <a:cs typeface="+mn-cs"/>
        </a:defRPr>
      </a:lvl3pPr>
      <a:lvl4pPr marL="1403384" indent="-200484" algn="l" defTabSz="801934" rtl="0" eaLnBrk="1" latinLnBrk="0" hangingPunct="1">
        <a:lnSpc>
          <a:spcPct val="90000"/>
        </a:lnSpc>
        <a:spcBef>
          <a:spcPts val="439"/>
        </a:spcBef>
        <a:buFont typeface="Arial" panose="020B0604020202020204" pitchFamily="34" charset="0"/>
        <a:buChar char="•"/>
        <a:defRPr sz="1579" kern="1200">
          <a:solidFill>
            <a:srgbClr val="4F4F4F"/>
          </a:solidFill>
          <a:latin typeface="Century Gothic" panose="020B0502020202020204" pitchFamily="34" charset="0"/>
          <a:ea typeface="+mn-ea"/>
          <a:cs typeface="+mn-cs"/>
        </a:defRPr>
      </a:lvl4pPr>
      <a:lvl5pPr marL="1804351" indent="-200484" algn="l" defTabSz="801934" rtl="0" eaLnBrk="1" latinLnBrk="0" hangingPunct="1">
        <a:lnSpc>
          <a:spcPct val="90000"/>
        </a:lnSpc>
        <a:spcBef>
          <a:spcPts val="439"/>
        </a:spcBef>
        <a:buFont typeface="Arial" panose="020B0604020202020204" pitchFamily="34" charset="0"/>
        <a:buChar char="•"/>
        <a:defRPr sz="1579" kern="1200">
          <a:solidFill>
            <a:srgbClr val="4F4F4F"/>
          </a:solidFill>
          <a:latin typeface="Century Gothic" panose="020B0502020202020204" pitchFamily="34" charset="0"/>
          <a:ea typeface="+mn-ea"/>
          <a:cs typeface="+mn-cs"/>
        </a:defRPr>
      </a:lvl5pPr>
      <a:lvl6pPr marL="22053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85"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53"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2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34" rtl="0" eaLnBrk="1" latinLnBrk="0" hangingPunct="1">
        <a:defRPr sz="1579" kern="1200">
          <a:solidFill>
            <a:schemeClr val="tx1"/>
          </a:solidFill>
          <a:latin typeface="+mn-lt"/>
          <a:ea typeface="+mn-ea"/>
          <a:cs typeface="+mn-cs"/>
        </a:defRPr>
      </a:lvl1pPr>
      <a:lvl2pPr marL="400967" algn="l" defTabSz="801934" rtl="0" eaLnBrk="1" latinLnBrk="0" hangingPunct="1">
        <a:defRPr sz="1579" kern="1200">
          <a:solidFill>
            <a:schemeClr val="tx1"/>
          </a:solidFill>
          <a:latin typeface="+mn-lt"/>
          <a:ea typeface="+mn-ea"/>
          <a:cs typeface="+mn-cs"/>
        </a:defRPr>
      </a:lvl2pPr>
      <a:lvl3pPr marL="801934" algn="l" defTabSz="801934" rtl="0" eaLnBrk="1" latinLnBrk="0" hangingPunct="1">
        <a:defRPr sz="1579" kern="1200">
          <a:solidFill>
            <a:schemeClr val="tx1"/>
          </a:solidFill>
          <a:latin typeface="+mn-lt"/>
          <a:ea typeface="+mn-ea"/>
          <a:cs typeface="+mn-cs"/>
        </a:defRPr>
      </a:lvl3pPr>
      <a:lvl4pPr marL="1202901" algn="l" defTabSz="801934" rtl="0" eaLnBrk="1" latinLnBrk="0" hangingPunct="1">
        <a:defRPr sz="1579" kern="1200">
          <a:solidFill>
            <a:schemeClr val="tx1"/>
          </a:solidFill>
          <a:latin typeface="+mn-lt"/>
          <a:ea typeface="+mn-ea"/>
          <a:cs typeface="+mn-cs"/>
        </a:defRPr>
      </a:lvl4pPr>
      <a:lvl5pPr marL="1603868" algn="l" defTabSz="801934" rtl="0" eaLnBrk="1" latinLnBrk="0" hangingPunct="1">
        <a:defRPr sz="1579" kern="1200">
          <a:solidFill>
            <a:schemeClr val="tx1"/>
          </a:solidFill>
          <a:latin typeface="+mn-lt"/>
          <a:ea typeface="+mn-ea"/>
          <a:cs typeface="+mn-cs"/>
        </a:defRPr>
      </a:lvl5pPr>
      <a:lvl6pPr marL="2004835" algn="l" defTabSz="801934" rtl="0" eaLnBrk="1" latinLnBrk="0" hangingPunct="1">
        <a:defRPr sz="1579" kern="1200">
          <a:solidFill>
            <a:schemeClr val="tx1"/>
          </a:solidFill>
          <a:latin typeface="+mn-lt"/>
          <a:ea typeface="+mn-ea"/>
          <a:cs typeface="+mn-cs"/>
        </a:defRPr>
      </a:lvl6pPr>
      <a:lvl7pPr marL="2405802" algn="l" defTabSz="801934" rtl="0" eaLnBrk="1" latinLnBrk="0" hangingPunct="1">
        <a:defRPr sz="1579" kern="1200">
          <a:solidFill>
            <a:schemeClr val="tx1"/>
          </a:solidFill>
          <a:latin typeface="+mn-lt"/>
          <a:ea typeface="+mn-ea"/>
          <a:cs typeface="+mn-cs"/>
        </a:defRPr>
      </a:lvl7pPr>
      <a:lvl8pPr marL="2806769" algn="l" defTabSz="801934" rtl="0" eaLnBrk="1" latinLnBrk="0" hangingPunct="1">
        <a:defRPr sz="1579" kern="1200">
          <a:solidFill>
            <a:schemeClr val="tx1"/>
          </a:solidFill>
          <a:latin typeface="+mn-lt"/>
          <a:ea typeface="+mn-ea"/>
          <a:cs typeface="+mn-cs"/>
        </a:defRPr>
      </a:lvl8pPr>
      <a:lvl9pPr marL="3207736" algn="l" defTabSz="801934"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0B4D66-DD47-DCA2-EABA-B2778CB8226F}"/>
              </a:ext>
            </a:extLst>
          </p:cNvPr>
          <p:cNvSpPr>
            <a:spLocks noGrp="1"/>
          </p:cNvSpPr>
          <p:nvPr>
            <p:ph type="title"/>
          </p:nvPr>
        </p:nvSpPr>
        <p:spPr>
          <a:xfrm>
            <a:off x="735063" y="402483"/>
            <a:ext cx="9221689" cy="146118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C20A74B-64AF-DBAB-3010-607C0008DC60}"/>
              </a:ext>
            </a:extLst>
          </p:cNvPr>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93392E-EA8C-E337-C999-F08F289F9998}"/>
              </a:ext>
            </a:extLst>
          </p:cNvPr>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87BCDFFB-0E1C-4539-940A-B916723183D7}" type="datetimeFigureOut">
              <a:rPr lang="fr-FR" smtClean="0"/>
              <a:t>19/08/2024</a:t>
            </a:fld>
            <a:endParaRPr lang="fr-FR" dirty="0"/>
          </a:p>
        </p:txBody>
      </p:sp>
      <p:sp>
        <p:nvSpPr>
          <p:cNvPr id="5" name="Espace réservé du pied de page 4">
            <a:extLst>
              <a:ext uri="{FF2B5EF4-FFF2-40B4-BE49-F238E27FC236}">
                <a16:creationId xmlns:a16="http://schemas.microsoft.com/office/drawing/2014/main" id="{09891E56-06B7-6DD7-BBD1-7DF69B135C79}"/>
              </a:ext>
            </a:extLst>
          </p:cNvPr>
          <p:cNvSpPr>
            <a:spLocks noGrp="1"/>
          </p:cNvSpPr>
          <p:nvPr>
            <p:ph type="ftr" sz="quarter" idx="3"/>
          </p:nvPr>
        </p:nvSpPr>
        <p:spPr>
          <a:xfrm>
            <a:off x="3541664" y="7006700"/>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749AA852-883A-009A-DCED-3CCF1672E561}"/>
              </a:ext>
            </a:extLst>
          </p:cNvPr>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56644CE7-582C-4ADA-BC71-324FE508FC2D}" type="slidenum">
              <a:rPr lang="fr-FR" smtClean="0"/>
              <a:t>‹N°›</a:t>
            </a:fld>
            <a:endParaRPr lang="fr-FR" dirty="0"/>
          </a:p>
        </p:txBody>
      </p:sp>
    </p:spTree>
    <p:extLst>
      <p:ext uri="{BB962C8B-B14F-4D97-AF65-F5344CB8AC3E}">
        <p14:creationId xmlns:p14="http://schemas.microsoft.com/office/powerpoint/2010/main" val="1177233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01934"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4" indent="-200484" algn="l" defTabSz="801934"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50" indent="-200484" algn="l" defTabSz="801934"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8" indent="-200484" algn="l" defTabSz="801934"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84"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51"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85"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53"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2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34" rtl="0" eaLnBrk="1" latinLnBrk="0" hangingPunct="1">
        <a:defRPr sz="1579" kern="1200">
          <a:solidFill>
            <a:schemeClr val="tx1"/>
          </a:solidFill>
          <a:latin typeface="+mn-lt"/>
          <a:ea typeface="+mn-ea"/>
          <a:cs typeface="+mn-cs"/>
        </a:defRPr>
      </a:lvl1pPr>
      <a:lvl2pPr marL="400967" algn="l" defTabSz="801934" rtl="0" eaLnBrk="1" latinLnBrk="0" hangingPunct="1">
        <a:defRPr sz="1579" kern="1200">
          <a:solidFill>
            <a:schemeClr val="tx1"/>
          </a:solidFill>
          <a:latin typeface="+mn-lt"/>
          <a:ea typeface="+mn-ea"/>
          <a:cs typeface="+mn-cs"/>
        </a:defRPr>
      </a:lvl2pPr>
      <a:lvl3pPr marL="801934" algn="l" defTabSz="801934" rtl="0" eaLnBrk="1" latinLnBrk="0" hangingPunct="1">
        <a:defRPr sz="1579" kern="1200">
          <a:solidFill>
            <a:schemeClr val="tx1"/>
          </a:solidFill>
          <a:latin typeface="+mn-lt"/>
          <a:ea typeface="+mn-ea"/>
          <a:cs typeface="+mn-cs"/>
        </a:defRPr>
      </a:lvl3pPr>
      <a:lvl4pPr marL="1202901" algn="l" defTabSz="801934" rtl="0" eaLnBrk="1" latinLnBrk="0" hangingPunct="1">
        <a:defRPr sz="1579" kern="1200">
          <a:solidFill>
            <a:schemeClr val="tx1"/>
          </a:solidFill>
          <a:latin typeface="+mn-lt"/>
          <a:ea typeface="+mn-ea"/>
          <a:cs typeface="+mn-cs"/>
        </a:defRPr>
      </a:lvl4pPr>
      <a:lvl5pPr marL="1603868" algn="l" defTabSz="801934" rtl="0" eaLnBrk="1" latinLnBrk="0" hangingPunct="1">
        <a:defRPr sz="1579" kern="1200">
          <a:solidFill>
            <a:schemeClr val="tx1"/>
          </a:solidFill>
          <a:latin typeface="+mn-lt"/>
          <a:ea typeface="+mn-ea"/>
          <a:cs typeface="+mn-cs"/>
        </a:defRPr>
      </a:lvl5pPr>
      <a:lvl6pPr marL="2004835" algn="l" defTabSz="801934" rtl="0" eaLnBrk="1" latinLnBrk="0" hangingPunct="1">
        <a:defRPr sz="1579" kern="1200">
          <a:solidFill>
            <a:schemeClr val="tx1"/>
          </a:solidFill>
          <a:latin typeface="+mn-lt"/>
          <a:ea typeface="+mn-ea"/>
          <a:cs typeface="+mn-cs"/>
        </a:defRPr>
      </a:lvl6pPr>
      <a:lvl7pPr marL="2405802" algn="l" defTabSz="801934" rtl="0" eaLnBrk="1" latinLnBrk="0" hangingPunct="1">
        <a:defRPr sz="1579" kern="1200">
          <a:solidFill>
            <a:schemeClr val="tx1"/>
          </a:solidFill>
          <a:latin typeface="+mn-lt"/>
          <a:ea typeface="+mn-ea"/>
          <a:cs typeface="+mn-cs"/>
        </a:defRPr>
      </a:lvl7pPr>
      <a:lvl8pPr marL="2806769" algn="l" defTabSz="801934" rtl="0" eaLnBrk="1" latinLnBrk="0" hangingPunct="1">
        <a:defRPr sz="1579" kern="1200">
          <a:solidFill>
            <a:schemeClr val="tx1"/>
          </a:solidFill>
          <a:latin typeface="+mn-lt"/>
          <a:ea typeface="+mn-ea"/>
          <a:cs typeface="+mn-cs"/>
        </a:defRPr>
      </a:lvl8pPr>
      <a:lvl9pPr marL="3207736" algn="l" defTabSz="801934"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Marcador de número de diapositiva 5">
            <a:extLst>
              <a:ext uri="{FF2B5EF4-FFF2-40B4-BE49-F238E27FC236}">
                <a16:creationId xmlns:a16="http://schemas.microsoft.com/office/drawing/2014/main" id="{A161CFD4-6914-3886-DFD0-F2C85A090BD0}"/>
              </a:ext>
            </a:extLst>
          </p:cNvPr>
          <p:cNvSpPr>
            <a:spLocks noGrp="1"/>
          </p:cNvSpPr>
          <p:nvPr>
            <p:ph type="sldNum" sz="quarter" idx="4"/>
          </p:nvPr>
        </p:nvSpPr>
        <p:spPr>
          <a:xfrm>
            <a:off x="9988008" y="7098428"/>
            <a:ext cx="644105" cy="301756"/>
          </a:xfrm>
          <a:prstGeom prst="rect">
            <a:avLst/>
          </a:prstGeom>
        </p:spPr>
        <p:txBody>
          <a:bodyPr vert="horz" lIns="91440" tIns="45720" rIns="91440" bIns="45720" rtlCol="0" anchor="ctr"/>
          <a:lstStyle>
            <a:lvl1pPr algn="ctr">
              <a:defRPr sz="1200" b="1">
                <a:solidFill>
                  <a:srgbClr val="84BC56"/>
                </a:solidFill>
              </a:defRPr>
            </a:lvl1pPr>
          </a:lstStyle>
          <a:p>
            <a:fld id="{BE867D33-06A3-4168-89F4-0494EED5C4B4}" type="slidenum">
              <a:rPr lang="es-PE" smtClean="0"/>
              <a:pPr/>
              <a:t>‹N°›</a:t>
            </a:fld>
            <a:endParaRPr lang="es-PE" dirty="0"/>
          </a:p>
        </p:txBody>
      </p:sp>
      <p:pic>
        <p:nvPicPr>
          <p:cNvPr id="26" name="Picture 2" descr="J:\01 - Fonctionnement\07 - Communication\Charte graphique et logos\Logo Rudologia\Logo Texte Horizontal\Logo_Rudologia_Horizontale_Texte-01.jpg">
            <a:extLst>
              <a:ext uri="{FF2B5EF4-FFF2-40B4-BE49-F238E27FC236}">
                <a16:creationId xmlns:a16="http://schemas.microsoft.com/office/drawing/2014/main" id="{37CE2302-407D-BDF2-6B04-632849922EA6}"/>
              </a:ext>
            </a:extLst>
          </p:cNvPr>
          <p:cNvPicPr>
            <a:picLocks noChangeAspect="1" noChangeArrowheads="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58896" y="7231584"/>
            <a:ext cx="913715" cy="197103"/>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oogle Shape;810;p26">
            <a:extLst>
              <a:ext uri="{FF2B5EF4-FFF2-40B4-BE49-F238E27FC236}">
                <a16:creationId xmlns:a16="http://schemas.microsoft.com/office/drawing/2014/main" id="{61FE4860-CE25-9193-7EB8-65623C1C7D9A}"/>
              </a:ext>
            </a:extLst>
          </p:cNvPr>
          <p:cNvGrpSpPr/>
          <p:nvPr userDrawn="1"/>
        </p:nvGrpSpPr>
        <p:grpSpPr>
          <a:xfrm>
            <a:off x="5107564" y="7231584"/>
            <a:ext cx="720080" cy="194046"/>
            <a:chOff x="318084" y="6375446"/>
            <a:chExt cx="837986" cy="225820"/>
          </a:xfrm>
        </p:grpSpPr>
        <p:grpSp>
          <p:nvGrpSpPr>
            <p:cNvPr id="28" name="Google Shape;811;p26">
              <a:extLst>
                <a:ext uri="{FF2B5EF4-FFF2-40B4-BE49-F238E27FC236}">
                  <a16:creationId xmlns:a16="http://schemas.microsoft.com/office/drawing/2014/main" id="{78F9EF45-0E9D-A0FB-FE09-5B9D8A161D74}"/>
                </a:ext>
              </a:extLst>
            </p:cNvPr>
            <p:cNvGrpSpPr/>
            <p:nvPr/>
          </p:nvGrpSpPr>
          <p:grpSpPr>
            <a:xfrm>
              <a:off x="318084" y="6375446"/>
              <a:ext cx="201198" cy="225820"/>
              <a:chOff x="318084" y="6375446"/>
              <a:chExt cx="201198" cy="225820"/>
            </a:xfrm>
          </p:grpSpPr>
          <p:sp>
            <p:nvSpPr>
              <p:cNvPr id="37" name="Google Shape;812;p26">
                <a:extLst>
                  <a:ext uri="{FF2B5EF4-FFF2-40B4-BE49-F238E27FC236}">
                    <a16:creationId xmlns:a16="http://schemas.microsoft.com/office/drawing/2014/main" id="{F7F8EDAF-61BE-4A2B-4B47-829CE3CDB96F}"/>
                  </a:ext>
                </a:extLst>
              </p:cNvPr>
              <p:cNvSpPr/>
              <p:nvPr/>
            </p:nvSpPr>
            <p:spPr>
              <a:xfrm>
                <a:off x="356309" y="6428139"/>
                <a:ext cx="124805" cy="114619"/>
              </a:xfrm>
              <a:custGeom>
                <a:avLst/>
                <a:gdLst/>
                <a:ahLst/>
                <a:cxnLst/>
                <a:rect l="l" t="t" r="r" b="b"/>
                <a:pathLst>
                  <a:path w="124805" h="114619" extrusionOk="0">
                    <a:moveTo>
                      <a:pt x="124805" y="62515"/>
                    </a:moveTo>
                    <a:lnTo>
                      <a:pt x="62403" y="0"/>
                    </a:lnTo>
                    <a:lnTo>
                      <a:pt x="0" y="62515"/>
                    </a:lnTo>
                    <a:lnTo>
                      <a:pt x="21827" y="62515"/>
                    </a:lnTo>
                    <a:lnTo>
                      <a:pt x="21827" y="114620"/>
                    </a:lnTo>
                    <a:lnTo>
                      <a:pt x="102922" y="114620"/>
                    </a:lnTo>
                    <a:lnTo>
                      <a:pt x="102922" y="625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38" name="Google Shape;813;p26">
                <a:extLst>
                  <a:ext uri="{FF2B5EF4-FFF2-40B4-BE49-F238E27FC236}">
                    <a16:creationId xmlns:a16="http://schemas.microsoft.com/office/drawing/2014/main" id="{818443CD-1789-2E36-36E1-F6F6731AC084}"/>
                  </a:ext>
                </a:extLst>
              </p:cNvPr>
              <p:cNvGrpSpPr/>
              <p:nvPr/>
            </p:nvGrpSpPr>
            <p:grpSpPr>
              <a:xfrm>
                <a:off x="318084" y="6375446"/>
                <a:ext cx="195714" cy="167872"/>
                <a:chOff x="318084" y="6375446"/>
                <a:chExt cx="195714" cy="167872"/>
              </a:xfrm>
            </p:grpSpPr>
            <p:sp>
              <p:nvSpPr>
                <p:cNvPr id="40" name="Google Shape;814;p26">
                  <a:extLst>
                    <a:ext uri="{FF2B5EF4-FFF2-40B4-BE49-F238E27FC236}">
                      <a16:creationId xmlns:a16="http://schemas.microsoft.com/office/drawing/2014/main" id="{400629CC-8DD8-10F6-FAA8-E4FBE1D65F67}"/>
                    </a:ext>
                  </a:extLst>
                </p:cNvPr>
                <p:cNvSpPr/>
                <p:nvPr/>
              </p:nvSpPr>
              <p:spPr>
                <a:xfrm>
                  <a:off x="459231" y="6542759"/>
                  <a:ext cx="559" cy="559"/>
                </a:xfrm>
                <a:custGeom>
                  <a:avLst/>
                  <a:gdLst/>
                  <a:ahLst/>
                  <a:cxnLst/>
                  <a:rect l="l" t="t" r="r" b="b"/>
                  <a:pathLst>
                    <a:path w="559" h="559" extrusionOk="0">
                      <a:moveTo>
                        <a:pt x="0" y="0"/>
                      </a:moveTo>
                      <a:lnTo>
                        <a:pt x="0" y="0"/>
                      </a:lnTo>
                      <a:lnTo>
                        <a:pt x="0" y="0"/>
                      </a:lnTo>
                      <a:close/>
                    </a:path>
                  </a:pathLst>
                </a:custGeom>
                <a:solidFill>
                  <a:srgbClr val="FF6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1" name="Google Shape;815;p26">
                  <a:extLst>
                    <a:ext uri="{FF2B5EF4-FFF2-40B4-BE49-F238E27FC236}">
                      <a16:creationId xmlns:a16="http://schemas.microsoft.com/office/drawing/2014/main" id="{4D7DF53A-7F26-F99D-BC60-6CB40331DCE7}"/>
                    </a:ext>
                  </a:extLst>
                </p:cNvPr>
                <p:cNvSpPr/>
                <p:nvPr/>
              </p:nvSpPr>
              <p:spPr>
                <a:xfrm>
                  <a:off x="318084" y="6375446"/>
                  <a:ext cx="195714" cy="167368"/>
                </a:xfrm>
                <a:custGeom>
                  <a:avLst/>
                  <a:gdLst/>
                  <a:ahLst/>
                  <a:cxnLst/>
                  <a:rect l="l" t="t" r="r" b="b"/>
                  <a:pathLst>
                    <a:path w="195714" h="167368" extrusionOk="0">
                      <a:moveTo>
                        <a:pt x="60052" y="115207"/>
                      </a:moveTo>
                      <a:lnTo>
                        <a:pt x="38225" y="115207"/>
                      </a:lnTo>
                      <a:lnTo>
                        <a:pt x="100628" y="52693"/>
                      </a:lnTo>
                      <a:lnTo>
                        <a:pt x="100628" y="52693"/>
                      </a:lnTo>
                      <a:lnTo>
                        <a:pt x="100628" y="52693"/>
                      </a:lnTo>
                      <a:lnTo>
                        <a:pt x="100628" y="52693"/>
                      </a:lnTo>
                      <a:lnTo>
                        <a:pt x="100628" y="52693"/>
                      </a:lnTo>
                      <a:lnTo>
                        <a:pt x="195715" y="52693"/>
                      </a:lnTo>
                      <a:cubicBezTo>
                        <a:pt x="194484" y="51349"/>
                        <a:pt x="193141" y="50174"/>
                        <a:pt x="191741" y="49335"/>
                      </a:cubicBezTo>
                      <a:lnTo>
                        <a:pt x="110142" y="2267"/>
                      </a:lnTo>
                      <a:cubicBezTo>
                        <a:pt x="104881" y="-756"/>
                        <a:pt x="96318" y="-756"/>
                        <a:pt x="91058" y="2267"/>
                      </a:cubicBezTo>
                      <a:lnTo>
                        <a:pt x="9514" y="49335"/>
                      </a:lnTo>
                      <a:cubicBezTo>
                        <a:pt x="4253" y="52357"/>
                        <a:pt x="0" y="59800"/>
                        <a:pt x="0" y="65845"/>
                      </a:cubicBezTo>
                      <a:lnTo>
                        <a:pt x="0" y="160036"/>
                      </a:lnTo>
                      <a:cubicBezTo>
                        <a:pt x="0" y="162387"/>
                        <a:pt x="672" y="164962"/>
                        <a:pt x="1735" y="167368"/>
                      </a:cubicBezTo>
                      <a:lnTo>
                        <a:pt x="60052" y="167368"/>
                      </a:lnTo>
                      <a:lnTo>
                        <a:pt x="60052" y="115207"/>
                      </a:lnTo>
                      <a:close/>
                    </a:path>
                  </a:pathLst>
                </a:custGeom>
                <a:solidFill>
                  <a:srgbClr val="FF6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sp>
            <p:nvSpPr>
              <p:cNvPr id="39" name="Google Shape;816;p26">
                <a:extLst>
                  <a:ext uri="{FF2B5EF4-FFF2-40B4-BE49-F238E27FC236}">
                    <a16:creationId xmlns:a16="http://schemas.microsoft.com/office/drawing/2014/main" id="{652D427B-B624-835F-1661-FBEECFECBBBE}"/>
                  </a:ext>
                </a:extLst>
              </p:cNvPr>
              <p:cNvSpPr/>
              <p:nvPr/>
            </p:nvSpPr>
            <p:spPr>
              <a:xfrm>
                <a:off x="319930" y="6428134"/>
                <a:ext cx="199352" cy="173132"/>
              </a:xfrm>
              <a:custGeom>
                <a:avLst/>
                <a:gdLst/>
                <a:ahLst/>
                <a:cxnLst/>
                <a:rect l="l" t="t" r="r" b="b"/>
                <a:pathLst>
                  <a:path w="199352" h="173132" extrusionOk="0">
                    <a:moveTo>
                      <a:pt x="193812" y="0"/>
                    </a:moveTo>
                    <a:lnTo>
                      <a:pt x="98781" y="0"/>
                    </a:lnTo>
                    <a:lnTo>
                      <a:pt x="98781" y="0"/>
                    </a:lnTo>
                    <a:lnTo>
                      <a:pt x="161184" y="62515"/>
                    </a:lnTo>
                    <a:lnTo>
                      <a:pt x="139357" y="62515"/>
                    </a:lnTo>
                    <a:lnTo>
                      <a:pt x="139357" y="114620"/>
                    </a:lnTo>
                    <a:lnTo>
                      <a:pt x="0" y="114620"/>
                    </a:lnTo>
                    <a:cubicBezTo>
                      <a:pt x="1735" y="118425"/>
                      <a:pt x="4477" y="121951"/>
                      <a:pt x="7667" y="123798"/>
                    </a:cubicBezTo>
                    <a:lnTo>
                      <a:pt x="89211" y="170866"/>
                    </a:lnTo>
                    <a:cubicBezTo>
                      <a:pt x="94472" y="173888"/>
                      <a:pt x="103034" y="173888"/>
                      <a:pt x="108295" y="170866"/>
                    </a:cubicBezTo>
                    <a:lnTo>
                      <a:pt x="189838" y="123798"/>
                    </a:lnTo>
                    <a:cubicBezTo>
                      <a:pt x="195099" y="120776"/>
                      <a:pt x="199353" y="113332"/>
                      <a:pt x="199353" y="107288"/>
                    </a:cubicBezTo>
                    <a:lnTo>
                      <a:pt x="199353" y="13152"/>
                    </a:lnTo>
                    <a:cubicBezTo>
                      <a:pt x="199353" y="8731"/>
                      <a:pt x="197058" y="3638"/>
                      <a:pt x="193812" y="0"/>
                    </a:cubicBezTo>
                    <a:close/>
                  </a:path>
                </a:pathLst>
              </a:custGeom>
              <a:solidFill>
                <a:srgbClr val="DB605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grpSp>
          <p:nvGrpSpPr>
            <p:cNvPr id="29" name="Google Shape;817;p26">
              <a:extLst>
                <a:ext uri="{FF2B5EF4-FFF2-40B4-BE49-F238E27FC236}">
                  <a16:creationId xmlns:a16="http://schemas.microsoft.com/office/drawing/2014/main" id="{073CD41F-FC92-DBB2-F9EF-8DFFC60C5C2F}"/>
                </a:ext>
              </a:extLst>
            </p:cNvPr>
            <p:cNvGrpSpPr/>
            <p:nvPr/>
          </p:nvGrpSpPr>
          <p:grpSpPr>
            <a:xfrm>
              <a:off x="546931" y="6402562"/>
              <a:ext cx="609139" cy="135831"/>
              <a:chOff x="546931" y="6402562"/>
              <a:chExt cx="609139" cy="135831"/>
            </a:xfrm>
          </p:grpSpPr>
          <p:sp>
            <p:nvSpPr>
              <p:cNvPr id="30" name="Google Shape;818;p26">
                <a:extLst>
                  <a:ext uri="{FF2B5EF4-FFF2-40B4-BE49-F238E27FC236}">
                    <a16:creationId xmlns:a16="http://schemas.microsoft.com/office/drawing/2014/main" id="{F9D66B9C-0A95-BBF6-D0BA-04B611C81D98}"/>
                  </a:ext>
                </a:extLst>
              </p:cNvPr>
              <p:cNvSpPr/>
              <p:nvPr/>
            </p:nvSpPr>
            <p:spPr>
              <a:xfrm>
                <a:off x="546931" y="6435918"/>
                <a:ext cx="94471" cy="102474"/>
              </a:xfrm>
              <a:custGeom>
                <a:avLst/>
                <a:gdLst/>
                <a:ahLst/>
                <a:cxnLst/>
                <a:rect l="l" t="t" r="r" b="b"/>
                <a:pathLst>
                  <a:path w="94471" h="102474" extrusionOk="0">
                    <a:moveTo>
                      <a:pt x="40968" y="102475"/>
                    </a:moveTo>
                    <a:lnTo>
                      <a:pt x="0" y="0"/>
                    </a:lnTo>
                    <a:lnTo>
                      <a:pt x="19980" y="0"/>
                    </a:lnTo>
                    <a:lnTo>
                      <a:pt x="47348" y="68111"/>
                    </a:lnTo>
                    <a:lnTo>
                      <a:pt x="74491" y="0"/>
                    </a:lnTo>
                    <a:lnTo>
                      <a:pt x="94472" y="0"/>
                    </a:lnTo>
                    <a:lnTo>
                      <a:pt x="53504" y="102475"/>
                    </a:lnTo>
                    <a:lnTo>
                      <a:pt x="40968" y="102475"/>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1" name="Google Shape;819;p26">
                <a:extLst>
                  <a:ext uri="{FF2B5EF4-FFF2-40B4-BE49-F238E27FC236}">
                    <a16:creationId xmlns:a16="http://schemas.microsoft.com/office/drawing/2014/main" id="{8DA953E4-6C78-D0D5-92F2-68492DFA42B4}"/>
                  </a:ext>
                </a:extLst>
              </p:cNvPr>
              <p:cNvSpPr/>
              <p:nvPr/>
            </p:nvSpPr>
            <p:spPr>
              <a:xfrm>
                <a:off x="648230" y="6435918"/>
                <a:ext cx="85740" cy="102418"/>
              </a:xfrm>
              <a:custGeom>
                <a:avLst/>
                <a:gdLst/>
                <a:ahLst/>
                <a:cxnLst/>
                <a:rect l="l" t="t" r="r" b="b"/>
                <a:pathLst>
                  <a:path w="85740" h="102418" extrusionOk="0">
                    <a:moveTo>
                      <a:pt x="42870" y="0"/>
                    </a:moveTo>
                    <a:cubicBezTo>
                      <a:pt x="55855" y="0"/>
                      <a:pt x="66376" y="3470"/>
                      <a:pt x="73708" y="10074"/>
                    </a:cubicBezTo>
                    <a:cubicBezTo>
                      <a:pt x="81487" y="16846"/>
                      <a:pt x="85741" y="26752"/>
                      <a:pt x="85741" y="38785"/>
                    </a:cubicBezTo>
                    <a:lnTo>
                      <a:pt x="85741" y="102419"/>
                    </a:lnTo>
                    <a:lnTo>
                      <a:pt x="67104" y="102419"/>
                    </a:lnTo>
                    <a:lnTo>
                      <a:pt x="67104" y="97158"/>
                    </a:lnTo>
                    <a:cubicBezTo>
                      <a:pt x="60500" y="100628"/>
                      <a:pt x="52329" y="102419"/>
                      <a:pt x="42870" y="102419"/>
                    </a:cubicBezTo>
                    <a:lnTo>
                      <a:pt x="38617" y="102419"/>
                    </a:lnTo>
                    <a:cubicBezTo>
                      <a:pt x="27368" y="102419"/>
                      <a:pt x="18245" y="100068"/>
                      <a:pt x="11641" y="95255"/>
                    </a:cubicBezTo>
                    <a:cubicBezTo>
                      <a:pt x="7779" y="92513"/>
                      <a:pt x="4869" y="89267"/>
                      <a:pt x="2910" y="85181"/>
                    </a:cubicBezTo>
                    <a:cubicBezTo>
                      <a:pt x="951" y="81319"/>
                      <a:pt x="0" y="77010"/>
                      <a:pt x="0" y="72197"/>
                    </a:cubicBezTo>
                    <a:cubicBezTo>
                      <a:pt x="0" y="67552"/>
                      <a:pt x="951" y="63074"/>
                      <a:pt x="2910" y="59213"/>
                    </a:cubicBezTo>
                    <a:cubicBezTo>
                      <a:pt x="4869" y="55127"/>
                      <a:pt x="7779" y="51825"/>
                      <a:pt x="11641" y="49139"/>
                    </a:cubicBezTo>
                    <a:cubicBezTo>
                      <a:pt x="18245" y="44493"/>
                      <a:pt x="27368" y="41975"/>
                      <a:pt x="38617" y="41975"/>
                    </a:cubicBezTo>
                    <a:lnTo>
                      <a:pt x="67160" y="41975"/>
                    </a:lnTo>
                    <a:lnTo>
                      <a:pt x="67160" y="38897"/>
                    </a:lnTo>
                    <a:cubicBezTo>
                      <a:pt x="67160" y="32293"/>
                      <a:pt x="65201" y="27256"/>
                      <a:pt x="61507" y="24178"/>
                    </a:cubicBezTo>
                    <a:cubicBezTo>
                      <a:pt x="57646" y="20708"/>
                      <a:pt x="51209" y="18749"/>
                      <a:pt x="42870" y="18749"/>
                    </a:cubicBezTo>
                    <a:lnTo>
                      <a:pt x="42702" y="18749"/>
                    </a:lnTo>
                    <a:cubicBezTo>
                      <a:pt x="20372" y="18749"/>
                      <a:pt x="19029" y="31565"/>
                      <a:pt x="18637" y="35651"/>
                    </a:cubicBezTo>
                    <a:lnTo>
                      <a:pt x="224" y="33692"/>
                    </a:lnTo>
                    <a:cubicBezTo>
                      <a:pt x="1175" y="23002"/>
                      <a:pt x="5876" y="14495"/>
                      <a:pt x="13600" y="8675"/>
                    </a:cubicBezTo>
                    <a:cubicBezTo>
                      <a:pt x="20987" y="3022"/>
                      <a:pt x="30670" y="112"/>
                      <a:pt x="42702" y="112"/>
                    </a:cubicBezTo>
                    <a:lnTo>
                      <a:pt x="42870" y="112"/>
                    </a:lnTo>
                    <a:close/>
                    <a:moveTo>
                      <a:pt x="38617" y="60556"/>
                    </a:moveTo>
                    <a:cubicBezTo>
                      <a:pt x="33580" y="60556"/>
                      <a:pt x="26584" y="61339"/>
                      <a:pt x="22331" y="64250"/>
                    </a:cubicBezTo>
                    <a:cubicBezTo>
                      <a:pt x="20764" y="65593"/>
                      <a:pt x="18637" y="67552"/>
                      <a:pt x="18637" y="72197"/>
                    </a:cubicBezTo>
                    <a:cubicBezTo>
                      <a:pt x="18637" y="76842"/>
                      <a:pt x="20764" y="78969"/>
                      <a:pt x="22331" y="80144"/>
                    </a:cubicBezTo>
                    <a:cubicBezTo>
                      <a:pt x="24849" y="81879"/>
                      <a:pt x="29494" y="83838"/>
                      <a:pt x="38617" y="83838"/>
                    </a:cubicBezTo>
                    <a:lnTo>
                      <a:pt x="42870" y="83838"/>
                    </a:lnTo>
                    <a:cubicBezTo>
                      <a:pt x="51209" y="83838"/>
                      <a:pt x="57590" y="82103"/>
                      <a:pt x="61507" y="78577"/>
                    </a:cubicBezTo>
                    <a:cubicBezTo>
                      <a:pt x="65201" y="75275"/>
                      <a:pt x="67160" y="70406"/>
                      <a:pt x="67160" y="63858"/>
                    </a:cubicBezTo>
                    <a:lnTo>
                      <a:pt x="67160" y="60556"/>
                    </a:lnTo>
                    <a:lnTo>
                      <a:pt x="38617" y="60556"/>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2" name="Google Shape;820;p26">
                <a:extLst>
                  <a:ext uri="{FF2B5EF4-FFF2-40B4-BE49-F238E27FC236}">
                    <a16:creationId xmlns:a16="http://schemas.microsoft.com/office/drawing/2014/main" id="{3F5C76C7-2B93-DD1A-8A54-E9D17B866D26}"/>
                  </a:ext>
                </a:extLst>
              </p:cNvPr>
              <p:cNvSpPr/>
              <p:nvPr/>
            </p:nvSpPr>
            <p:spPr>
              <a:xfrm>
                <a:off x="754399" y="6402562"/>
                <a:ext cx="30221" cy="135830"/>
              </a:xfrm>
              <a:custGeom>
                <a:avLst/>
                <a:gdLst/>
                <a:ahLst/>
                <a:cxnLst/>
                <a:rect l="l" t="t" r="r" b="b"/>
                <a:pathLst>
                  <a:path w="30221" h="135830" extrusionOk="0">
                    <a:moveTo>
                      <a:pt x="18581" y="97214"/>
                    </a:moveTo>
                    <a:cubicBezTo>
                      <a:pt x="18581" y="102251"/>
                      <a:pt x="19141" y="109247"/>
                      <a:pt x="22275" y="113500"/>
                    </a:cubicBezTo>
                    <a:cubicBezTo>
                      <a:pt x="23450" y="115235"/>
                      <a:pt x="25577" y="117194"/>
                      <a:pt x="30222" y="117194"/>
                    </a:cubicBezTo>
                    <a:lnTo>
                      <a:pt x="30222" y="135831"/>
                    </a:lnTo>
                    <a:cubicBezTo>
                      <a:pt x="25353" y="135831"/>
                      <a:pt x="21099" y="134879"/>
                      <a:pt x="17238" y="132921"/>
                    </a:cubicBezTo>
                    <a:cubicBezTo>
                      <a:pt x="13152" y="130962"/>
                      <a:pt x="9850" y="128052"/>
                      <a:pt x="7164" y="124358"/>
                    </a:cubicBezTo>
                    <a:cubicBezTo>
                      <a:pt x="2295" y="117586"/>
                      <a:pt x="0" y="108463"/>
                      <a:pt x="0" y="97214"/>
                    </a:cubicBezTo>
                    <a:lnTo>
                      <a:pt x="0" y="0"/>
                    </a:lnTo>
                    <a:lnTo>
                      <a:pt x="18637" y="0"/>
                    </a:lnTo>
                    <a:lnTo>
                      <a:pt x="18637" y="9721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3" name="Google Shape;821;p26">
                <a:extLst>
                  <a:ext uri="{FF2B5EF4-FFF2-40B4-BE49-F238E27FC236}">
                    <a16:creationId xmlns:a16="http://schemas.microsoft.com/office/drawing/2014/main" id="{28A3E408-8904-7591-BD64-467250619BEC}"/>
                  </a:ext>
                </a:extLst>
              </p:cNvPr>
              <p:cNvSpPr/>
              <p:nvPr/>
            </p:nvSpPr>
            <p:spPr>
              <a:xfrm>
                <a:off x="795366" y="6435974"/>
                <a:ext cx="85516" cy="102419"/>
              </a:xfrm>
              <a:custGeom>
                <a:avLst/>
                <a:gdLst/>
                <a:ahLst/>
                <a:cxnLst/>
                <a:rect l="l" t="t" r="r" b="b"/>
                <a:pathLst>
                  <a:path w="85516" h="102419" extrusionOk="0">
                    <a:moveTo>
                      <a:pt x="73708" y="10075"/>
                    </a:moveTo>
                    <a:cubicBezTo>
                      <a:pt x="81487" y="16847"/>
                      <a:pt x="85517" y="26753"/>
                      <a:pt x="85517" y="38786"/>
                    </a:cubicBezTo>
                    <a:lnTo>
                      <a:pt x="85517" y="63803"/>
                    </a:lnTo>
                    <a:cubicBezTo>
                      <a:pt x="85517" y="75835"/>
                      <a:pt x="81431" y="85741"/>
                      <a:pt x="73708" y="92513"/>
                    </a:cubicBezTo>
                    <a:cubicBezTo>
                      <a:pt x="66152" y="99117"/>
                      <a:pt x="55855" y="102420"/>
                      <a:pt x="42870" y="102420"/>
                    </a:cubicBezTo>
                    <a:cubicBezTo>
                      <a:pt x="29662" y="102420"/>
                      <a:pt x="19364" y="99117"/>
                      <a:pt x="11809" y="92513"/>
                    </a:cubicBezTo>
                    <a:cubicBezTo>
                      <a:pt x="4030" y="85741"/>
                      <a:pt x="0" y="75835"/>
                      <a:pt x="0" y="63803"/>
                    </a:cubicBezTo>
                    <a:lnTo>
                      <a:pt x="0" y="38786"/>
                    </a:lnTo>
                    <a:cubicBezTo>
                      <a:pt x="0" y="26753"/>
                      <a:pt x="4086" y="16847"/>
                      <a:pt x="11809" y="10075"/>
                    </a:cubicBezTo>
                    <a:cubicBezTo>
                      <a:pt x="19364" y="3471"/>
                      <a:pt x="29662" y="1"/>
                      <a:pt x="42870" y="1"/>
                    </a:cubicBezTo>
                    <a:cubicBezTo>
                      <a:pt x="55855" y="-55"/>
                      <a:pt x="66096" y="3471"/>
                      <a:pt x="73708" y="10075"/>
                    </a:cubicBezTo>
                    <a:close/>
                    <a:moveTo>
                      <a:pt x="24010" y="24010"/>
                    </a:moveTo>
                    <a:cubicBezTo>
                      <a:pt x="20540" y="27088"/>
                      <a:pt x="18581" y="32181"/>
                      <a:pt x="18581" y="38730"/>
                    </a:cubicBezTo>
                    <a:lnTo>
                      <a:pt x="18581" y="63747"/>
                    </a:lnTo>
                    <a:cubicBezTo>
                      <a:pt x="18581" y="70351"/>
                      <a:pt x="20540" y="75220"/>
                      <a:pt x="24010" y="78466"/>
                    </a:cubicBezTo>
                    <a:cubicBezTo>
                      <a:pt x="28095" y="81936"/>
                      <a:pt x="34475" y="83727"/>
                      <a:pt x="42814" y="83727"/>
                    </a:cubicBezTo>
                    <a:cubicBezTo>
                      <a:pt x="50986" y="83727"/>
                      <a:pt x="57366" y="81992"/>
                      <a:pt x="61451" y="78466"/>
                    </a:cubicBezTo>
                    <a:cubicBezTo>
                      <a:pt x="65145" y="75164"/>
                      <a:pt x="66880" y="70295"/>
                      <a:pt x="66880" y="63747"/>
                    </a:cubicBezTo>
                    <a:lnTo>
                      <a:pt x="66880" y="38730"/>
                    </a:lnTo>
                    <a:cubicBezTo>
                      <a:pt x="66880" y="32125"/>
                      <a:pt x="65145" y="27088"/>
                      <a:pt x="61451" y="24010"/>
                    </a:cubicBezTo>
                    <a:cubicBezTo>
                      <a:pt x="57366" y="20540"/>
                      <a:pt x="50986" y="18582"/>
                      <a:pt x="42814" y="18582"/>
                    </a:cubicBezTo>
                    <a:cubicBezTo>
                      <a:pt x="34475" y="18582"/>
                      <a:pt x="28095" y="20540"/>
                      <a:pt x="24010" y="24010"/>
                    </a:cubicBez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4" name="Google Shape;822;p26">
                <a:extLst>
                  <a:ext uri="{FF2B5EF4-FFF2-40B4-BE49-F238E27FC236}">
                    <a16:creationId xmlns:a16="http://schemas.microsoft.com/office/drawing/2014/main" id="{841BAFE4-C384-6B09-459B-48CBE05C4B94}"/>
                  </a:ext>
                </a:extLst>
              </p:cNvPr>
              <p:cNvSpPr/>
              <p:nvPr/>
            </p:nvSpPr>
            <p:spPr>
              <a:xfrm>
                <a:off x="901255" y="6402562"/>
                <a:ext cx="85516" cy="135774"/>
              </a:xfrm>
              <a:custGeom>
                <a:avLst/>
                <a:gdLst/>
                <a:ahLst/>
                <a:cxnLst/>
                <a:rect l="l" t="t" r="r" b="b"/>
                <a:pathLst>
                  <a:path w="85516" h="135774" extrusionOk="0">
                    <a:moveTo>
                      <a:pt x="18637" y="38785"/>
                    </a:moveTo>
                    <a:cubicBezTo>
                      <a:pt x="25241" y="35315"/>
                      <a:pt x="33356" y="33356"/>
                      <a:pt x="42870" y="33356"/>
                    </a:cubicBezTo>
                    <a:cubicBezTo>
                      <a:pt x="55855" y="33356"/>
                      <a:pt x="66152" y="36826"/>
                      <a:pt x="73708" y="43430"/>
                    </a:cubicBezTo>
                    <a:cubicBezTo>
                      <a:pt x="81487" y="50202"/>
                      <a:pt x="85517" y="60108"/>
                      <a:pt x="85517" y="72141"/>
                    </a:cubicBezTo>
                    <a:lnTo>
                      <a:pt x="85517" y="97158"/>
                    </a:lnTo>
                    <a:cubicBezTo>
                      <a:pt x="85517" y="109191"/>
                      <a:pt x="81431" y="119097"/>
                      <a:pt x="73708" y="125869"/>
                    </a:cubicBezTo>
                    <a:cubicBezTo>
                      <a:pt x="66152" y="132473"/>
                      <a:pt x="55855" y="135775"/>
                      <a:pt x="42870" y="135775"/>
                    </a:cubicBezTo>
                    <a:cubicBezTo>
                      <a:pt x="33356" y="135775"/>
                      <a:pt x="25185" y="134040"/>
                      <a:pt x="18637" y="130514"/>
                    </a:cubicBezTo>
                    <a:lnTo>
                      <a:pt x="18637" y="135775"/>
                    </a:lnTo>
                    <a:lnTo>
                      <a:pt x="0" y="135775"/>
                    </a:lnTo>
                    <a:lnTo>
                      <a:pt x="0" y="0"/>
                    </a:lnTo>
                    <a:lnTo>
                      <a:pt x="18637" y="0"/>
                    </a:lnTo>
                    <a:lnTo>
                      <a:pt x="18637" y="38785"/>
                    </a:lnTo>
                    <a:close/>
                    <a:moveTo>
                      <a:pt x="24066" y="57422"/>
                    </a:moveTo>
                    <a:cubicBezTo>
                      <a:pt x="20596" y="60500"/>
                      <a:pt x="18637" y="65593"/>
                      <a:pt x="18637" y="72141"/>
                    </a:cubicBezTo>
                    <a:lnTo>
                      <a:pt x="18637" y="97158"/>
                    </a:lnTo>
                    <a:cubicBezTo>
                      <a:pt x="18637" y="103762"/>
                      <a:pt x="20596" y="108631"/>
                      <a:pt x="24066" y="111877"/>
                    </a:cubicBezTo>
                    <a:cubicBezTo>
                      <a:pt x="28151" y="115347"/>
                      <a:pt x="34531" y="117138"/>
                      <a:pt x="42870" y="117138"/>
                    </a:cubicBezTo>
                    <a:cubicBezTo>
                      <a:pt x="51041" y="117138"/>
                      <a:pt x="57422" y="115403"/>
                      <a:pt x="61507" y="111877"/>
                    </a:cubicBezTo>
                    <a:cubicBezTo>
                      <a:pt x="65201" y="108575"/>
                      <a:pt x="66936" y="103706"/>
                      <a:pt x="66936" y="97158"/>
                    </a:cubicBezTo>
                    <a:lnTo>
                      <a:pt x="66936" y="72141"/>
                    </a:lnTo>
                    <a:cubicBezTo>
                      <a:pt x="66936" y="65537"/>
                      <a:pt x="65201" y="60500"/>
                      <a:pt x="61507" y="57422"/>
                    </a:cubicBezTo>
                    <a:cubicBezTo>
                      <a:pt x="57422" y="53952"/>
                      <a:pt x="51041" y="51993"/>
                      <a:pt x="42870" y="51993"/>
                    </a:cubicBezTo>
                    <a:cubicBezTo>
                      <a:pt x="34531" y="51993"/>
                      <a:pt x="28151" y="53952"/>
                      <a:pt x="24066" y="57422"/>
                    </a:cubicBezTo>
                    <a:close/>
                  </a:path>
                </a:pathLst>
              </a:custGeom>
              <a:solidFill>
                <a:srgbClr val="FF6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5" name="Google Shape;823;p26">
                <a:extLst>
                  <a:ext uri="{FF2B5EF4-FFF2-40B4-BE49-F238E27FC236}">
                    <a16:creationId xmlns:a16="http://schemas.microsoft.com/office/drawing/2014/main" id="{76F01E03-A3A2-72D8-AB5B-45D46F5688AB}"/>
                  </a:ext>
                </a:extLst>
              </p:cNvPr>
              <p:cNvSpPr/>
              <p:nvPr/>
            </p:nvSpPr>
            <p:spPr>
              <a:xfrm>
                <a:off x="1001435" y="6435918"/>
                <a:ext cx="85740" cy="102418"/>
              </a:xfrm>
              <a:custGeom>
                <a:avLst/>
                <a:gdLst/>
                <a:ahLst/>
                <a:cxnLst/>
                <a:rect l="l" t="t" r="r" b="b"/>
                <a:pathLst>
                  <a:path w="85740" h="102418" extrusionOk="0">
                    <a:moveTo>
                      <a:pt x="42870" y="0"/>
                    </a:moveTo>
                    <a:cubicBezTo>
                      <a:pt x="55855" y="0"/>
                      <a:pt x="66376" y="3470"/>
                      <a:pt x="73708" y="10074"/>
                    </a:cubicBezTo>
                    <a:cubicBezTo>
                      <a:pt x="81487" y="16846"/>
                      <a:pt x="85741" y="26752"/>
                      <a:pt x="85741" y="38785"/>
                    </a:cubicBezTo>
                    <a:lnTo>
                      <a:pt x="85741" y="102419"/>
                    </a:lnTo>
                    <a:lnTo>
                      <a:pt x="67104" y="102419"/>
                    </a:lnTo>
                    <a:lnTo>
                      <a:pt x="67104" y="97158"/>
                    </a:lnTo>
                    <a:cubicBezTo>
                      <a:pt x="60500" y="100628"/>
                      <a:pt x="52329" y="102419"/>
                      <a:pt x="42870" y="102419"/>
                    </a:cubicBezTo>
                    <a:lnTo>
                      <a:pt x="38617" y="102419"/>
                    </a:lnTo>
                    <a:cubicBezTo>
                      <a:pt x="27368" y="102419"/>
                      <a:pt x="18245" y="100068"/>
                      <a:pt x="11641" y="95255"/>
                    </a:cubicBezTo>
                    <a:cubicBezTo>
                      <a:pt x="7779" y="92513"/>
                      <a:pt x="4869" y="89267"/>
                      <a:pt x="2910" y="85181"/>
                    </a:cubicBezTo>
                    <a:cubicBezTo>
                      <a:pt x="951" y="81319"/>
                      <a:pt x="0" y="77010"/>
                      <a:pt x="0" y="72197"/>
                    </a:cubicBezTo>
                    <a:cubicBezTo>
                      <a:pt x="0" y="67552"/>
                      <a:pt x="951" y="63074"/>
                      <a:pt x="2910" y="59213"/>
                    </a:cubicBezTo>
                    <a:cubicBezTo>
                      <a:pt x="4869" y="55127"/>
                      <a:pt x="7779" y="51825"/>
                      <a:pt x="11641" y="49139"/>
                    </a:cubicBezTo>
                    <a:cubicBezTo>
                      <a:pt x="18245" y="44493"/>
                      <a:pt x="27368" y="41975"/>
                      <a:pt x="38617" y="41975"/>
                    </a:cubicBezTo>
                    <a:lnTo>
                      <a:pt x="67160" y="41975"/>
                    </a:lnTo>
                    <a:lnTo>
                      <a:pt x="67160" y="38897"/>
                    </a:lnTo>
                    <a:cubicBezTo>
                      <a:pt x="67160" y="32293"/>
                      <a:pt x="65201" y="27256"/>
                      <a:pt x="61507" y="24178"/>
                    </a:cubicBezTo>
                    <a:cubicBezTo>
                      <a:pt x="57646" y="20708"/>
                      <a:pt x="51209" y="18749"/>
                      <a:pt x="42870" y="18749"/>
                    </a:cubicBezTo>
                    <a:lnTo>
                      <a:pt x="42702" y="18749"/>
                    </a:lnTo>
                    <a:cubicBezTo>
                      <a:pt x="20372" y="18749"/>
                      <a:pt x="19029" y="31565"/>
                      <a:pt x="18637" y="35651"/>
                    </a:cubicBezTo>
                    <a:lnTo>
                      <a:pt x="224" y="33692"/>
                    </a:lnTo>
                    <a:cubicBezTo>
                      <a:pt x="1175" y="23002"/>
                      <a:pt x="5876" y="14495"/>
                      <a:pt x="13600" y="8675"/>
                    </a:cubicBezTo>
                    <a:cubicBezTo>
                      <a:pt x="20987" y="3022"/>
                      <a:pt x="30670" y="112"/>
                      <a:pt x="42702" y="112"/>
                    </a:cubicBezTo>
                    <a:lnTo>
                      <a:pt x="42870" y="112"/>
                    </a:lnTo>
                    <a:close/>
                    <a:moveTo>
                      <a:pt x="38561" y="60556"/>
                    </a:moveTo>
                    <a:cubicBezTo>
                      <a:pt x="33524" y="60556"/>
                      <a:pt x="26528" y="61339"/>
                      <a:pt x="22275" y="64250"/>
                    </a:cubicBezTo>
                    <a:cubicBezTo>
                      <a:pt x="20708" y="65593"/>
                      <a:pt x="18581" y="67552"/>
                      <a:pt x="18581" y="72197"/>
                    </a:cubicBezTo>
                    <a:cubicBezTo>
                      <a:pt x="18581" y="76842"/>
                      <a:pt x="20708" y="78969"/>
                      <a:pt x="22275" y="80144"/>
                    </a:cubicBezTo>
                    <a:cubicBezTo>
                      <a:pt x="24793" y="81879"/>
                      <a:pt x="29438" y="83838"/>
                      <a:pt x="38561" y="83838"/>
                    </a:cubicBezTo>
                    <a:lnTo>
                      <a:pt x="42814" y="83838"/>
                    </a:lnTo>
                    <a:cubicBezTo>
                      <a:pt x="51153" y="83838"/>
                      <a:pt x="57534" y="82103"/>
                      <a:pt x="61451" y="78577"/>
                    </a:cubicBezTo>
                    <a:cubicBezTo>
                      <a:pt x="65145" y="75275"/>
                      <a:pt x="67104" y="70406"/>
                      <a:pt x="67104" y="63858"/>
                    </a:cubicBezTo>
                    <a:lnTo>
                      <a:pt x="67104" y="60556"/>
                    </a:lnTo>
                    <a:lnTo>
                      <a:pt x="38561" y="60556"/>
                    </a:lnTo>
                    <a:close/>
                  </a:path>
                </a:pathLst>
              </a:custGeom>
              <a:solidFill>
                <a:srgbClr val="FF6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6" name="Google Shape;824;p26">
                <a:extLst>
                  <a:ext uri="{FF2B5EF4-FFF2-40B4-BE49-F238E27FC236}">
                    <a16:creationId xmlns:a16="http://schemas.microsoft.com/office/drawing/2014/main" id="{16D0E27B-5A31-8425-F0C0-7433F70320EC}"/>
                  </a:ext>
                </a:extLst>
              </p:cNvPr>
              <p:cNvSpPr/>
              <p:nvPr/>
            </p:nvSpPr>
            <p:spPr>
              <a:xfrm>
                <a:off x="1101783" y="6402562"/>
                <a:ext cx="54287" cy="135830"/>
              </a:xfrm>
              <a:custGeom>
                <a:avLst/>
                <a:gdLst/>
                <a:ahLst/>
                <a:cxnLst/>
                <a:rect l="l" t="t" r="r" b="b"/>
                <a:pathLst>
                  <a:path w="54287" h="135830" extrusionOk="0">
                    <a:moveTo>
                      <a:pt x="54288" y="33356"/>
                    </a:moveTo>
                    <a:lnTo>
                      <a:pt x="54288" y="51993"/>
                    </a:lnTo>
                    <a:lnTo>
                      <a:pt x="30222" y="51993"/>
                    </a:lnTo>
                    <a:lnTo>
                      <a:pt x="30222" y="97214"/>
                    </a:lnTo>
                    <a:cubicBezTo>
                      <a:pt x="30222" y="103818"/>
                      <a:pt x="31957" y="108687"/>
                      <a:pt x="35651" y="111933"/>
                    </a:cubicBezTo>
                    <a:cubicBezTo>
                      <a:pt x="39736" y="115403"/>
                      <a:pt x="46116" y="117194"/>
                      <a:pt x="54288" y="117194"/>
                    </a:cubicBezTo>
                    <a:lnTo>
                      <a:pt x="54288" y="135831"/>
                    </a:lnTo>
                    <a:cubicBezTo>
                      <a:pt x="41303" y="135831"/>
                      <a:pt x="31005" y="132529"/>
                      <a:pt x="23450" y="125925"/>
                    </a:cubicBezTo>
                    <a:cubicBezTo>
                      <a:pt x="15671" y="119153"/>
                      <a:pt x="11641" y="109247"/>
                      <a:pt x="11641" y="97214"/>
                    </a:cubicBezTo>
                    <a:lnTo>
                      <a:pt x="11641" y="51993"/>
                    </a:lnTo>
                    <a:lnTo>
                      <a:pt x="0" y="51993"/>
                    </a:lnTo>
                    <a:lnTo>
                      <a:pt x="0" y="33356"/>
                    </a:lnTo>
                    <a:lnTo>
                      <a:pt x="11641" y="33356"/>
                    </a:lnTo>
                    <a:lnTo>
                      <a:pt x="11641" y="0"/>
                    </a:lnTo>
                    <a:lnTo>
                      <a:pt x="30278" y="0"/>
                    </a:lnTo>
                    <a:lnTo>
                      <a:pt x="30278" y="33356"/>
                    </a:lnTo>
                    <a:lnTo>
                      <a:pt x="54288" y="33356"/>
                    </a:lnTo>
                    <a:close/>
                  </a:path>
                </a:pathLst>
              </a:custGeom>
              <a:solidFill>
                <a:srgbClr val="FF6A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grpSp>
      <p:sp>
        <p:nvSpPr>
          <p:cNvPr id="42" name="Rectangle 41">
            <a:extLst>
              <a:ext uri="{FF2B5EF4-FFF2-40B4-BE49-F238E27FC236}">
                <a16:creationId xmlns:a16="http://schemas.microsoft.com/office/drawing/2014/main" id="{C5A59C1C-E27F-E909-1031-C25A2E643C12}"/>
              </a:ext>
            </a:extLst>
          </p:cNvPr>
          <p:cNvSpPr/>
          <p:nvPr userDrawn="1"/>
        </p:nvSpPr>
        <p:spPr>
          <a:xfrm>
            <a:off x="0" y="7530875"/>
            <a:ext cx="10692000" cy="28800"/>
          </a:xfrm>
          <a:prstGeom prst="rect">
            <a:avLst/>
          </a:prstGeom>
          <a:solidFill>
            <a:srgbClr val="FF6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Google Shape;805;p26">
            <a:extLst>
              <a:ext uri="{FF2B5EF4-FFF2-40B4-BE49-F238E27FC236}">
                <a16:creationId xmlns:a16="http://schemas.microsoft.com/office/drawing/2014/main" id="{53F58788-5A40-D85B-ACDC-A76CA2FA8446}"/>
              </a:ext>
            </a:extLst>
          </p:cNvPr>
          <p:cNvSpPr/>
          <p:nvPr userDrawn="1"/>
        </p:nvSpPr>
        <p:spPr>
          <a:xfrm>
            <a:off x="5107564" y="-268704"/>
            <a:ext cx="476684" cy="537408"/>
          </a:xfrm>
          <a:custGeom>
            <a:avLst/>
            <a:gdLst/>
            <a:ahLst/>
            <a:cxnLst/>
            <a:rect l="l" t="t" r="r" b="b"/>
            <a:pathLst>
              <a:path w="2153831" h="2428211" extrusionOk="0">
                <a:moveTo>
                  <a:pt x="2102185" y="571897"/>
                </a:moveTo>
                <a:lnTo>
                  <a:pt x="2096806" y="565619"/>
                </a:lnTo>
                <a:cubicBezTo>
                  <a:pt x="2088136" y="556531"/>
                  <a:pt x="2077973" y="548759"/>
                  <a:pt x="2066912" y="542601"/>
                </a:cubicBezTo>
                <a:lnTo>
                  <a:pt x="1161137" y="19463"/>
                </a:lnTo>
                <a:cubicBezTo>
                  <a:pt x="1107031" y="-6813"/>
                  <a:pt x="1044252" y="-6813"/>
                  <a:pt x="990146" y="19463"/>
                </a:cubicBezTo>
                <a:lnTo>
                  <a:pt x="939624" y="49357"/>
                </a:lnTo>
                <a:lnTo>
                  <a:pt x="167176" y="495369"/>
                </a:lnTo>
                <a:lnTo>
                  <a:pt x="84371" y="543198"/>
                </a:lnTo>
                <a:cubicBezTo>
                  <a:pt x="34746" y="576769"/>
                  <a:pt x="3061" y="631325"/>
                  <a:pt x="-1125" y="691172"/>
                </a:cubicBezTo>
                <a:lnTo>
                  <a:pt x="-1125" y="1737448"/>
                </a:lnTo>
                <a:cubicBezTo>
                  <a:pt x="-526" y="1755265"/>
                  <a:pt x="3061" y="1772872"/>
                  <a:pt x="9637" y="1789462"/>
                </a:cubicBezTo>
                <a:lnTo>
                  <a:pt x="15917" y="1802018"/>
                </a:lnTo>
                <a:cubicBezTo>
                  <a:pt x="29966" y="1835918"/>
                  <a:pt x="53879" y="1864914"/>
                  <a:pt x="84371" y="1885421"/>
                </a:cubicBezTo>
                <a:lnTo>
                  <a:pt x="801816" y="2299447"/>
                </a:lnTo>
                <a:lnTo>
                  <a:pt x="990446" y="2408260"/>
                </a:lnTo>
                <a:cubicBezTo>
                  <a:pt x="1044551" y="2434537"/>
                  <a:pt x="1107327" y="2434537"/>
                  <a:pt x="1161436" y="2408260"/>
                </a:cubicBezTo>
                <a:lnTo>
                  <a:pt x="1683376" y="2106932"/>
                </a:lnTo>
                <a:lnTo>
                  <a:pt x="2067212" y="1885421"/>
                </a:lnTo>
                <a:cubicBezTo>
                  <a:pt x="2116832" y="1851851"/>
                  <a:pt x="2148521" y="1797294"/>
                  <a:pt x="2152707" y="1737448"/>
                </a:cubicBezTo>
                <a:lnTo>
                  <a:pt x="2152707" y="691172"/>
                </a:lnTo>
                <a:cubicBezTo>
                  <a:pt x="2150014" y="646571"/>
                  <a:pt x="2131779" y="604331"/>
                  <a:pt x="2101287" y="571598"/>
                </a:cubicBezTo>
              </a:path>
            </a:pathLst>
          </a:custGeom>
          <a:solidFill>
            <a:srgbClr val="FF6A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749976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a:extLst>
              <a:ext uri="{FF2B5EF4-FFF2-40B4-BE49-F238E27FC236}">
                <a16:creationId xmlns:a16="http://schemas.microsoft.com/office/drawing/2014/main" id="{E1C21B72-DC80-4C3F-80F3-6546F98425FE}"/>
              </a:ext>
            </a:extLst>
          </p:cNvPr>
          <p:cNvSpPr txBox="1">
            <a:spLocks/>
          </p:cNvSpPr>
          <p:nvPr/>
        </p:nvSpPr>
        <p:spPr>
          <a:xfrm>
            <a:off x="239879" y="181183"/>
            <a:ext cx="10224731" cy="608876"/>
          </a:xfrm>
          <a:prstGeom prst="rect">
            <a:avLst/>
          </a:prstGeom>
        </p:spPr>
        <p:txBody>
          <a:bodyPr vert="horz" lIns="91440" tIns="45720" rIns="91440" bIns="45720" rtlCol="0" anchor="ctr">
            <a:norm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r>
              <a:rPr lang="fr-FR" sz="2400" b="1" dirty="0">
                <a:solidFill>
                  <a:srgbClr val="FF6A5B"/>
                </a:solidFill>
                <a:latin typeface="Century Gothic" panose="020B0502020202020204" pitchFamily="34" charset="0"/>
              </a:rPr>
              <a:t>Quiz filière - Notice formateur</a:t>
            </a:r>
          </a:p>
        </p:txBody>
      </p:sp>
      <p:sp>
        <p:nvSpPr>
          <p:cNvPr id="5" name="Marcador de contenido 2">
            <a:extLst>
              <a:ext uri="{FF2B5EF4-FFF2-40B4-BE49-F238E27FC236}">
                <a16:creationId xmlns:a16="http://schemas.microsoft.com/office/drawing/2014/main" id="{FB3A8B57-75EA-A224-6284-78EFD1066998}"/>
              </a:ext>
            </a:extLst>
          </p:cNvPr>
          <p:cNvSpPr txBox="1">
            <a:spLocks/>
          </p:cNvSpPr>
          <p:nvPr/>
        </p:nvSpPr>
        <p:spPr>
          <a:xfrm>
            <a:off x="144520" y="720513"/>
            <a:ext cx="10396480" cy="6261312"/>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4F4F4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4F4F"/>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4F4F"/>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fr-FR" sz="1200" b="1" dirty="0"/>
              <a:t>Durée</a:t>
            </a:r>
            <a:endParaRPr lang="fr-FR" sz="1200" dirty="0"/>
          </a:p>
          <a:p>
            <a:pPr marL="266700" lvl="1" algn="just">
              <a:spcBef>
                <a:spcPts val="0"/>
              </a:spcBef>
            </a:pPr>
            <a:r>
              <a:rPr lang="fr-FR" sz="1200" dirty="0"/>
              <a:t>15 à 45 minutes</a:t>
            </a:r>
          </a:p>
          <a:p>
            <a:pPr marL="0" indent="0" algn="just">
              <a:lnSpc>
                <a:spcPct val="120000"/>
              </a:lnSpc>
              <a:spcBef>
                <a:spcPts val="0"/>
              </a:spcBef>
              <a:buNone/>
            </a:pPr>
            <a:endParaRPr lang="fr-FR" sz="1200" b="1" dirty="0"/>
          </a:p>
          <a:p>
            <a:pPr marL="0" indent="0" algn="just">
              <a:lnSpc>
                <a:spcPct val="120000"/>
              </a:lnSpc>
              <a:spcBef>
                <a:spcPts val="0"/>
              </a:spcBef>
              <a:buNone/>
            </a:pPr>
            <a:r>
              <a:rPr lang="fr-FR" sz="1200" b="1" dirty="0"/>
              <a:t>Matériel</a:t>
            </a:r>
            <a:endParaRPr lang="fr-FR" sz="1200" dirty="0"/>
          </a:p>
          <a:p>
            <a:pPr marL="266700" lvl="1" algn="just">
              <a:spcBef>
                <a:spcPts val="0"/>
              </a:spcBef>
            </a:pPr>
            <a:r>
              <a:rPr lang="fr-FR" sz="1200" dirty="0"/>
              <a:t>34 cartes organisées autour de 9 familles de déchets. Chacune des 9 familles contient 4 cartes, qui correspondent à 4 questions de type (sauf pour les laines verre/roche et le plâtre simple/complexe qui ont des cartes communes) :</a:t>
            </a:r>
          </a:p>
          <a:p>
            <a:pPr marL="809625" lvl="3" algn="just">
              <a:spcBef>
                <a:spcPts val="0"/>
              </a:spcBef>
              <a:buFont typeface="+mj-lt"/>
              <a:buAutoNum type="arabicPeriod"/>
              <a:tabLst>
                <a:tab pos="1619250" algn="l"/>
              </a:tabLst>
            </a:pPr>
            <a:r>
              <a:rPr lang="fr-FR" sz="1200" dirty="0"/>
              <a:t>Que deviennent les déchets bien triés ?</a:t>
            </a:r>
          </a:p>
          <a:p>
            <a:pPr marL="809625" lvl="3" algn="just">
              <a:spcBef>
                <a:spcPts val="0"/>
              </a:spcBef>
              <a:buFont typeface="+mj-lt"/>
              <a:buAutoNum type="arabicPeriod"/>
              <a:tabLst>
                <a:tab pos="1619250" algn="l"/>
              </a:tabLst>
            </a:pPr>
            <a:r>
              <a:rPr lang="fr-FR" sz="1200" dirty="0"/>
              <a:t>Parmi une liste de déchets, lesquels déposer dans cette famille ?</a:t>
            </a:r>
          </a:p>
          <a:p>
            <a:pPr marL="809625" lvl="3" algn="just">
              <a:spcBef>
                <a:spcPts val="0"/>
              </a:spcBef>
              <a:buFont typeface="+mj-lt"/>
              <a:buAutoNum type="arabicPeriod"/>
              <a:tabLst>
                <a:tab pos="1619250" algn="l"/>
              </a:tabLst>
            </a:pPr>
            <a:r>
              <a:rPr lang="fr-FR" sz="1200" dirty="0"/>
              <a:t>Parmi une liste de déchets, lesquels ne pas déposer dans cette famille ?</a:t>
            </a:r>
          </a:p>
          <a:p>
            <a:pPr marL="809625" lvl="3" algn="just">
              <a:spcBef>
                <a:spcPts val="0"/>
              </a:spcBef>
              <a:buFont typeface="+mj-lt"/>
              <a:buAutoNum type="arabicPeriod"/>
              <a:tabLst>
                <a:tab pos="1619250" algn="l"/>
              </a:tabLst>
            </a:pPr>
            <a:r>
              <a:rPr lang="fr-FR" sz="1200" dirty="0"/>
              <a:t>Pourquoi ne faut-il pas déposer tel déchet dans cette famille ? (carte commune pour laine de verre et laine de roche et pour plâtre complexe et plâtre simple)</a:t>
            </a:r>
          </a:p>
          <a:p>
            <a:pPr marL="266700" lvl="1" algn="just">
              <a:spcBef>
                <a:spcPts val="0"/>
              </a:spcBef>
            </a:pPr>
            <a:r>
              <a:rPr lang="fr-FR" sz="1200" dirty="0"/>
              <a:t>A imprimer ci-après en R/V, avec retournement sur le petit côté pour que les R et V soient bien alignés (puis à découper)</a:t>
            </a:r>
          </a:p>
          <a:p>
            <a:pPr marL="0" indent="0" algn="just">
              <a:lnSpc>
                <a:spcPct val="120000"/>
              </a:lnSpc>
              <a:spcBef>
                <a:spcPts val="0"/>
              </a:spcBef>
              <a:buNone/>
            </a:pPr>
            <a:endParaRPr lang="fr-FR" sz="1200" b="1" dirty="0"/>
          </a:p>
          <a:p>
            <a:pPr marL="0" indent="0" algn="just">
              <a:lnSpc>
                <a:spcPct val="120000"/>
              </a:lnSpc>
              <a:spcBef>
                <a:spcPts val="0"/>
              </a:spcBef>
              <a:buNone/>
            </a:pPr>
            <a:r>
              <a:rPr lang="fr-FR" sz="1200" b="1" dirty="0"/>
              <a:t>Comment utiliser ce quiz ?</a:t>
            </a:r>
          </a:p>
          <a:p>
            <a:pPr marL="266700" lvl="1" algn="just">
              <a:spcBef>
                <a:spcPts val="0"/>
              </a:spcBef>
            </a:pPr>
            <a:r>
              <a:rPr lang="fr-FR" sz="1200" u="sng" dirty="0"/>
              <a:t>1</a:t>
            </a:r>
            <a:r>
              <a:rPr lang="fr-FR" sz="1200" u="sng" baseline="30000" dirty="0"/>
              <a:t>ère</a:t>
            </a:r>
            <a:r>
              <a:rPr lang="fr-FR" sz="1200" u="sng" dirty="0"/>
              <a:t> façon « Quiz général » :</a:t>
            </a:r>
            <a:r>
              <a:rPr lang="fr-FR" sz="1200" dirty="0"/>
              <a:t> jouer avec toutes les familles de déchets (ou toutes les familles que vous rencontrerez sur le chantier). Les cartes sont mélangées et tirées au hasard. Le formateur pose les questions des parties colorées, les stagiaires doivent répondre à l’oral, collectivement ou individuellement. Le formateur commente les réponses des stagiaires et corrige si besoin à l’aide des réponses inscrites dans la partie blanche de la carte.</a:t>
            </a:r>
          </a:p>
          <a:p>
            <a:pPr marL="266700" lvl="1" algn="just">
              <a:spcBef>
                <a:spcPts val="0"/>
              </a:spcBef>
            </a:pPr>
            <a:r>
              <a:rPr lang="fr-FR" sz="1200" u="sng" dirty="0"/>
              <a:t>2</a:t>
            </a:r>
            <a:r>
              <a:rPr lang="fr-FR" sz="1200" u="sng" baseline="30000" dirty="0"/>
              <a:t>ème</a:t>
            </a:r>
            <a:r>
              <a:rPr lang="fr-FR" sz="1200" u="sng" dirty="0"/>
              <a:t> façon « Quiz ciblé » :</a:t>
            </a:r>
            <a:r>
              <a:rPr lang="fr-FR" sz="1200" dirty="0"/>
              <a:t> le formateur ne choisit que certaines cartes (une seule famille, un seul type ou un mélange sélectionné). Cela permet de se concentrer sur certains types de déchets ou certaines erreurs qui auraient été constatées sur le chantier. Il pose ensuite les questions et commente les réponses comme pour la 1</a:t>
            </a:r>
            <a:r>
              <a:rPr lang="fr-FR" sz="1200" baseline="30000" dirty="0"/>
              <a:t>ère</a:t>
            </a:r>
            <a:r>
              <a:rPr lang="fr-FR" sz="1200" dirty="0"/>
              <a:t> façon.</a:t>
            </a:r>
          </a:p>
          <a:p>
            <a:pPr marL="266700" lvl="1" algn="just">
              <a:spcBef>
                <a:spcPts val="0"/>
              </a:spcBef>
            </a:pPr>
            <a:r>
              <a:rPr lang="fr-FR" sz="1200" dirty="0"/>
              <a:t>Sous certaines diapositives, vous trouverez des « Notes » pour vous aider à animer </a:t>
            </a:r>
            <a:r>
              <a:rPr lang="fr-FR" sz="1200" dirty="0">
                <a:sym typeface="Wingdings" panose="05000000000000000000" pitchFamily="2" charset="2"/>
              </a:rPr>
              <a:t></a:t>
            </a:r>
            <a:endParaRPr lang="fr-FR" sz="1200" dirty="0"/>
          </a:p>
          <a:p>
            <a:pPr lvl="1" algn="just">
              <a:spcBef>
                <a:spcPts val="0"/>
              </a:spcBef>
            </a:pPr>
            <a:endParaRPr lang="fr-FR" sz="1200" dirty="0"/>
          </a:p>
          <a:p>
            <a:pPr marL="266700" algn="just">
              <a:lnSpc>
                <a:spcPct val="120000"/>
              </a:lnSpc>
              <a:spcBef>
                <a:spcPts val="0"/>
              </a:spcBef>
              <a:buNone/>
            </a:pPr>
            <a:r>
              <a:rPr lang="fr-FR" sz="1200" b="1" dirty="0"/>
              <a:t>Conseils de jeu</a:t>
            </a:r>
          </a:p>
          <a:p>
            <a:pPr marL="266700" lvl="1" algn="just">
              <a:spcBef>
                <a:spcPts val="0"/>
              </a:spcBef>
            </a:pPr>
            <a:r>
              <a:rPr lang="fr-FR" sz="1200" dirty="0"/>
              <a:t>Pour ne pas lasser les compagnons et éviter un effet catalogue, il est recommandé de ne pas enchainer toutes les cartes, mais plutôt de les sélectionner au préalable : par exemple une carte sur 4 par famille de déchet, seulement quelques familles de déchets bien précises, une 10aine de cartes au hasard, etc.</a:t>
            </a:r>
          </a:p>
          <a:p>
            <a:pPr marL="266700" lvl="1" algn="just">
              <a:spcBef>
                <a:spcPts val="0"/>
              </a:spcBef>
            </a:pPr>
            <a:r>
              <a:rPr lang="fr-FR" sz="1200" dirty="0"/>
              <a:t>Accompagner les cartes avec de vrais échantillons de déchets.</a:t>
            </a:r>
          </a:p>
          <a:p>
            <a:pPr lvl="1" algn="just">
              <a:spcBef>
                <a:spcPts val="0"/>
              </a:spcBef>
            </a:pPr>
            <a:endParaRPr lang="fr-FR" sz="1200" dirty="0"/>
          </a:p>
          <a:p>
            <a:pPr marL="0" lvl="1" indent="0" algn="just">
              <a:spcBef>
                <a:spcPts val="0"/>
              </a:spcBef>
              <a:buNone/>
            </a:pPr>
            <a:r>
              <a:rPr lang="fr-FR" sz="1200" b="1" dirty="0"/>
              <a:t>Variante</a:t>
            </a:r>
          </a:p>
          <a:p>
            <a:pPr marL="266700" lvl="1" algn="just">
              <a:spcBef>
                <a:spcPts val="0"/>
              </a:spcBef>
            </a:pPr>
            <a:r>
              <a:rPr lang="fr-FR" sz="1200" dirty="0"/>
              <a:t>Il est possible de vous constituer un second jeu de cartes qui laissera plus de place au hasard. Pour cela, vous pouvez supprimer sur les rectos de chaque carte (les faces entièrement colorées avec des images), les mentions des matériaux : « inertes », « bois », plastiques », etc. Vous pourrez alors jouer par type de question (« devenir », « lesquels déposer », « lesquels ne pas déposer » et « pourquoi surtout pas celui-là ») sans vous présélectionner de familles de déchets.</a:t>
            </a:r>
          </a:p>
        </p:txBody>
      </p:sp>
      <p:sp>
        <p:nvSpPr>
          <p:cNvPr id="2" name="Titre 5">
            <a:extLst>
              <a:ext uri="{FF2B5EF4-FFF2-40B4-BE49-F238E27FC236}">
                <a16:creationId xmlns:a16="http://schemas.microsoft.com/office/drawing/2014/main" id="{32D91A52-3C81-1BC3-EA6E-DF31A7A03B28}"/>
              </a:ext>
            </a:extLst>
          </p:cNvPr>
          <p:cNvSpPr txBox="1">
            <a:spLocks/>
          </p:cNvSpPr>
          <p:nvPr/>
        </p:nvSpPr>
        <p:spPr>
          <a:xfrm>
            <a:off x="8740062" y="7064775"/>
            <a:ext cx="1800938" cy="282540"/>
          </a:xfrm>
          <a:prstGeom prst="rect">
            <a:avLst/>
          </a:prstGeom>
        </p:spPr>
        <p:txBody>
          <a:bodyPr vert="horz" lIns="45106" tIns="22553" rIns="45106" bIns="22553" rtlCol="0">
            <a:noAutofit/>
          </a:bodyPr>
          <a:lstStyle>
            <a:defPPr>
              <a:defRPr lang="fr-FR"/>
            </a:defPPr>
            <a:lvl1pPr indent="0">
              <a:lnSpc>
                <a:spcPct val="120000"/>
              </a:lnSpc>
              <a:spcBef>
                <a:spcPts val="1000"/>
              </a:spcBef>
              <a:buFont typeface="Wingdings" panose="05000000000000000000" pitchFamily="2" charset="2"/>
              <a:buNone/>
              <a:defRPr sz="1600" b="1">
                <a:solidFill>
                  <a:srgbClr val="4F4F4F"/>
                </a:solidFill>
                <a:latin typeface="Century Gothic" panose="020B0502020202020204" pitchFamily="34" charset="0"/>
              </a:defRPr>
            </a:lvl1pPr>
            <a:lvl2pPr marL="685800" lvl="1" indent="-228600">
              <a:lnSpc>
                <a:spcPct val="90000"/>
              </a:lnSpc>
              <a:spcBef>
                <a:spcPts val="500"/>
              </a:spcBef>
              <a:buFont typeface="Arial" panose="020B0604020202020204" pitchFamily="34" charset="0"/>
              <a:buChar char="•"/>
              <a:defRPr sz="1600">
                <a:solidFill>
                  <a:srgbClr val="4F4F4F"/>
                </a:solidFill>
                <a:latin typeface="Century Gothic" panose="020B0502020202020204" pitchFamily="34" charset="0"/>
              </a:defRPr>
            </a:lvl2pPr>
            <a:lvl3pPr marL="1143000" lvl="2" indent="-228600">
              <a:lnSpc>
                <a:spcPct val="90000"/>
              </a:lnSpc>
              <a:spcBef>
                <a:spcPts val="500"/>
              </a:spcBef>
              <a:buFont typeface="+mj-lt"/>
              <a:buAutoNum type="arabicPeriod"/>
              <a:defRPr sz="1600">
                <a:solidFill>
                  <a:srgbClr val="4F4F4F"/>
                </a:solidFill>
                <a:latin typeface="Century Gothic" panose="020B0502020202020204" pitchFamily="34" charset="0"/>
              </a:defRPr>
            </a:lvl3pPr>
            <a:lvl4pPr marL="551326" lvl="3" indent="-150362">
              <a:lnSpc>
                <a:spcPct val="90000"/>
              </a:lnSpc>
              <a:spcBef>
                <a:spcPts val="500"/>
              </a:spcBef>
              <a:buFont typeface="Arial" panose="020B0604020202020204" pitchFamily="34" charset="0"/>
              <a:buChar char="•"/>
              <a:defRPr sz="1600">
                <a:solidFill>
                  <a:srgbClr val="4F4F4F"/>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rgbClr val="4F4F4F"/>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fr-FR" sz="1200" b="0" i="1" dirty="0"/>
              <a:t>V2 – Juillet 2024</a:t>
            </a:r>
          </a:p>
        </p:txBody>
      </p:sp>
      <p:pic>
        <p:nvPicPr>
          <p:cNvPr id="8" name="Image 7">
            <a:extLst>
              <a:ext uri="{FF2B5EF4-FFF2-40B4-BE49-F238E27FC236}">
                <a16:creationId xmlns:a16="http://schemas.microsoft.com/office/drawing/2014/main" id="{23E9B45C-7DE8-6993-DE3F-3A2BED682A91}"/>
              </a:ext>
            </a:extLst>
          </p:cNvPr>
          <p:cNvPicPr>
            <a:picLocks noChangeAspect="1"/>
          </p:cNvPicPr>
          <p:nvPr/>
        </p:nvPicPr>
        <p:blipFill>
          <a:blip r:embed="rId2"/>
          <a:stretch>
            <a:fillRect/>
          </a:stretch>
        </p:blipFill>
        <p:spPr>
          <a:xfrm>
            <a:off x="6663920" y="4466368"/>
            <a:ext cx="3877080" cy="446322"/>
          </a:xfrm>
          <a:prstGeom prst="rect">
            <a:avLst/>
          </a:prstGeom>
        </p:spPr>
      </p:pic>
    </p:spTree>
    <p:extLst>
      <p:ext uri="{BB962C8B-B14F-4D97-AF65-F5344CB8AC3E}">
        <p14:creationId xmlns:p14="http://schemas.microsoft.com/office/powerpoint/2010/main" val="380043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2"/>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solidFill>
            <a:srgbClr val="769973"/>
          </a:solidFill>
          <a:ln w="25400" cap="flat" cmpd="sng" algn="ctr">
            <a:no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solidFill>
            <a:srgbClr val="769973"/>
          </a:solidFill>
          <a:ln w="254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42" name="Émoticône 41">
            <a:extLst>
              <a:ext uri="{FF2B5EF4-FFF2-40B4-BE49-F238E27FC236}">
                <a16:creationId xmlns:a16="http://schemas.microsoft.com/office/drawing/2014/main" id="{28C217EF-AA09-88B9-B6BC-005FCF808C11}"/>
              </a:ext>
            </a:extLst>
          </p:cNvPr>
          <p:cNvSpPr/>
          <p:nvPr/>
        </p:nvSpPr>
        <p:spPr>
          <a:xfrm>
            <a:off x="1074308" y="5481260"/>
            <a:ext cx="1472215" cy="1451489"/>
          </a:xfrm>
          <a:prstGeom prst="smileyFace">
            <a:avLst>
              <a:gd name="adj" fmla="val -4653"/>
            </a:avLst>
          </a:prstGeom>
          <a:solidFill>
            <a:srgbClr val="FF6A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Bulle narrative : ronde 42">
            <a:extLst>
              <a:ext uri="{FF2B5EF4-FFF2-40B4-BE49-F238E27FC236}">
                <a16:creationId xmlns:a16="http://schemas.microsoft.com/office/drawing/2014/main" id="{F9CFFC47-F970-4E79-03D6-4832E0C5C62B}"/>
              </a:ext>
            </a:extLst>
          </p:cNvPr>
          <p:cNvSpPr/>
          <p:nvPr/>
        </p:nvSpPr>
        <p:spPr>
          <a:xfrm>
            <a:off x="2540037" y="4209325"/>
            <a:ext cx="1912113" cy="1358144"/>
          </a:xfrm>
          <a:prstGeom prst="wedgeEllipseCallout">
            <a:avLst>
              <a:gd name="adj1" fmla="val -48260"/>
              <a:gd name="adj2" fmla="val 63490"/>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800" dirty="0"/>
          </a:p>
        </p:txBody>
      </p:sp>
      <p:sp>
        <p:nvSpPr>
          <p:cNvPr id="60" name="Flèche : bas 59">
            <a:extLst>
              <a:ext uri="{FF2B5EF4-FFF2-40B4-BE49-F238E27FC236}">
                <a16:creationId xmlns:a16="http://schemas.microsoft.com/office/drawing/2014/main" id="{D74EB391-4132-4800-8D22-61671B845259}"/>
              </a:ext>
            </a:extLst>
          </p:cNvPr>
          <p:cNvSpPr/>
          <p:nvPr/>
        </p:nvSpPr>
        <p:spPr>
          <a:xfrm>
            <a:off x="8004893" y="1503170"/>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Flèche : bas 60">
            <a:extLst>
              <a:ext uri="{FF2B5EF4-FFF2-40B4-BE49-F238E27FC236}">
                <a16:creationId xmlns:a16="http://schemas.microsoft.com/office/drawing/2014/main" id="{72B638C9-112B-C6A0-A09D-375324CD1265}"/>
              </a:ext>
            </a:extLst>
          </p:cNvPr>
          <p:cNvSpPr/>
          <p:nvPr/>
        </p:nvSpPr>
        <p:spPr>
          <a:xfrm rot="2452013">
            <a:off x="6811381"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lèche : bas 61">
            <a:extLst>
              <a:ext uri="{FF2B5EF4-FFF2-40B4-BE49-F238E27FC236}">
                <a16:creationId xmlns:a16="http://schemas.microsoft.com/office/drawing/2014/main" id="{89B1247A-3EB4-8C3F-E988-9D39E6369D55}"/>
              </a:ext>
            </a:extLst>
          </p:cNvPr>
          <p:cNvSpPr/>
          <p:nvPr/>
        </p:nvSpPr>
        <p:spPr>
          <a:xfrm rot="19402372">
            <a:off x="9198357"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 avec coins rognés en haut 62">
            <a:extLst>
              <a:ext uri="{FF2B5EF4-FFF2-40B4-BE49-F238E27FC236}">
                <a16:creationId xmlns:a16="http://schemas.microsoft.com/office/drawing/2014/main" id="{225BA9F2-7B14-EF38-E667-B665A5CCA4A8}"/>
              </a:ext>
            </a:extLst>
          </p:cNvPr>
          <p:cNvSpPr/>
          <p:nvPr/>
        </p:nvSpPr>
        <p:spPr>
          <a:xfrm rot="10800000">
            <a:off x="620324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rognés en haut 63">
            <a:extLst>
              <a:ext uri="{FF2B5EF4-FFF2-40B4-BE49-F238E27FC236}">
                <a16:creationId xmlns:a16="http://schemas.microsoft.com/office/drawing/2014/main" id="{B86AACE9-73C2-11B7-4C06-3BFC92C7E773}"/>
              </a:ext>
            </a:extLst>
          </p:cNvPr>
          <p:cNvSpPr/>
          <p:nvPr/>
        </p:nvSpPr>
        <p:spPr>
          <a:xfrm rot="10800000">
            <a:off x="7674262"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 avec coins rognés en haut 64">
            <a:extLst>
              <a:ext uri="{FF2B5EF4-FFF2-40B4-BE49-F238E27FC236}">
                <a16:creationId xmlns:a16="http://schemas.microsoft.com/office/drawing/2014/main" id="{6C5C0A6B-0C0B-96E4-DA6B-094F88050269}"/>
              </a:ext>
            </a:extLst>
          </p:cNvPr>
          <p:cNvSpPr/>
          <p:nvPr/>
        </p:nvSpPr>
        <p:spPr>
          <a:xfrm rot="10800000">
            <a:off x="913091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6" name="Connecteur droit 65">
            <a:extLst>
              <a:ext uri="{FF2B5EF4-FFF2-40B4-BE49-F238E27FC236}">
                <a16:creationId xmlns:a16="http://schemas.microsoft.com/office/drawing/2014/main" id="{B67E16A8-AF05-40F7-53A6-DDC0BAC4678F}"/>
              </a:ext>
            </a:extLst>
          </p:cNvPr>
          <p:cNvCxnSpPr/>
          <p:nvPr/>
        </p:nvCxnSpPr>
        <p:spPr>
          <a:xfrm>
            <a:off x="651918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3BCAF42D-111A-3C3F-28A9-D83E46B8F78B}"/>
              </a:ext>
            </a:extLst>
          </p:cNvPr>
          <p:cNvCxnSpPr/>
          <p:nvPr/>
        </p:nvCxnSpPr>
        <p:spPr>
          <a:xfrm>
            <a:off x="674486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487A848A-0C85-B5BC-1B2E-2E411B4D1094}"/>
              </a:ext>
            </a:extLst>
          </p:cNvPr>
          <p:cNvCxnSpPr/>
          <p:nvPr/>
        </p:nvCxnSpPr>
        <p:spPr>
          <a:xfrm>
            <a:off x="697822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4DCF2DC9-B662-0687-0DD0-E3E5D2CED783}"/>
              </a:ext>
            </a:extLst>
          </p:cNvPr>
          <p:cNvCxnSpPr/>
          <p:nvPr/>
        </p:nvCxnSpPr>
        <p:spPr>
          <a:xfrm>
            <a:off x="7990743"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67AD1D32-90C5-A243-EA81-81735BE1D09B}"/>
              </a:ext>
            </a:extLst>
          </p:cNvPr>
          <p:cNvCxnSpPr/>
          <p:nvPr/>
        </p:nvCxnSpPr>
        <p:spPr>
          <a:xfrm>
            <a:off x="821641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297FD050-0673-D8D0-A484-D603182AC5E6}"/>
              </a:ext>
            </a:extLst>
          </p:cNvPr>
          <p:cNvCxnSpPr/>
          <p:nvPr/>
        </p:nvCxnSpPr>
        <p:spPr>
          <a:xfrm>
            <a:off x="844977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5B8A5DD3-C023-8D26-46F1-555DFFDBC50D}"/>
              </a:ext>
            </a:extLst>
          </p:cNvPr>
          <p:cNvCxnSpPr/>
          <p:nvPr/>
        </p:nvCxnSpPr>
        <p:spPr>
          <a:xfrm>
            <a:off x="9457718"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021E939B-A043-054B-E427-8BBC7B5AC279}"/>
              </a:ext>
            </a:extLst>
          </p:cNvPr>
          <p:cNvCxnSpPr/>
          <p:nvPr/>
        </p:nvCxnSpPr>
        <p:spPr>
          <a:xfrm>
            <a:off x="968339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FB29E00A-99DB-8CE9-3541-C4D0ED48C8F4}"/>
              </a:ext>
            </a:extLst>
          </p:cNvPr>
          <p:cNvCxnSpPr/>
          <p:nvPr/>
        </p:nvCxnSpPr>
        <p:spPr>
          <a:xfrm>
            <a:off x="991675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5" name="Image 74">
            <a:extLst>
              <a:ext uri="{FF2B5EF4-FFF2-40B4-BE49-F238E27FC236}">
                <a16:creationId xmlns:a16="http://schemas.microsoft.com/office/drawing/2014/main" id="{0457B25D-8CF7-0961-D8B1-5F509ACC030D}"/>
              </a:ext>
            </a:extLst>
          </p:cNvPr>
          <p:cNvPicPr>
            <a:picLocks noChangeAspect="1"/>
          </p:cNvPicPr>
          <p:nvPr/>
        </p:nvPicPr>
        <p:blipFill>
          <a:blip r:embed="rId3"/>
          <a:stretch>
            <a:fillRect/>
          </a:stretch>
        </p:blipFill>
        <p:spPr>
          <a:xfrm>
            <a:off x="6147545" y="5253948"/>
            <a:ext cx="898030" cy="900000"/>
          </a:xfrm>
          <a:prstGeom prst="ellipse">
            <a:avLst/>
          </a:prstGeom>
        </p:spPr>
      </p:pic>
      <p:pic>
        <p:nvPicPr>
          <p:cNvPr id="76" name="Image 75">
            <a:extLst>
              <a:ext uri="{FF2B5EF4-FFF2-40B4-BE49-F238E27FC236}">
                <a16:creationId xmlns:a16="http://schemas.microsoft.com/office/drawing/2014/main" id="{542B117C-C94A-75A1-056D-2ACCB1563653}"/>
              </a:ext>
            </a:extLst>
          </p:cNvPr>
          <p:cNvPicPr>
            <a:picLocks noChangeAspect="1"/>
          </p:cNvPicPr>
          <p:nvPr/>
        </p:nvPicPr>
        <p:blipFill>
          <a:blip r:embed="rId4"/>
          <a:stretch>
            <a:fillRect/>
          </a:stretch>
        </p:blipFill>
        <p:spPr>
          <a:xfrm>
            <a:off x="6157229" y="4109827"/>
            <a:ext cx="915755" cy="900000"/>
          </a:xfrm>
          <a:prstGeom prst="ellipse">
            <a:avLst/>
          </a:prstGeom>
        </p:spPr>
      </p:pic>
      <p:pic>
        <p:nvPicPr>
          <p:cNvPr id="77" name="Image 76">
            <a:extLst>
              <a:ext uri="{FF2B5EF4-FFF2-40B4-BE49-F238E27FC236}">
                <a16:creationId xmlns:a16="http://schemas.microsoft.com/office/drawing/2014/main" id="{F107195E-66CE-E1F6-16CE-DECBD1120B25}"/>
              </a:ext>
            </a:extLst>
          </p:cNvPr>
          <p:cNvPicPr>
            <a:picLocks noChangeAspect="1"/>
          </p:cNvPicPr>
          <p:nvPr/>
        </p:nvPicPr>
        <p:blipFill>
          <a:blip r:embed="rId5"/>
          <a:stretch>
            <a:fillRect/>
          </a:stretch>
        </p:blipFill>
        <p:spPr>
          <a:xfrm>
            <a:off x="9271858" y="6445247"/>
            <a:ext cx="911868" cy="900000"/>
          </a:xfrm>
          <a:prstGeom prst="ellipse">
            <a:avLst/>
          </a:prstGeom>
        </p:spPr>
      </p:pic>
      <p:pic>
        <p:nvPicPr>
          <p:cNvPr id="78" name="Image 77">
            <a:extLst>
              <a:ext uri="{FF2B5EF4-FFF2-40B4-BE49-F238E27FC236}">
                <a16:creationId xmlns:a16="http://schemas.microsoft.com/office/drawing/2014/main" id="{5D27A11D-6EA8-CA8C-4FAC-8C2E0E58DBFD}"/>
              </a:ext>
            </a:extLst>
          </p:cNvPr>
          <p:cNvPicPr>
            <a:picLocks noChangeAspect="1"/>
          </p:cNvPicPr>
          <p:nvPr/>
        </p:nvPicPr>
        <p:blipFill>
          <a:blip r:embed="rId6"/>
          <a:stretch>
            <a:fillRect/>
          </a:stretch>
        </p:blipFill>
        <p:spPr>
          <a:xfrm>
            <a:off x="9245704" y="5253948"/>
            <a:ext cx="896009" cy="900000"/>
          </a:xfrm>
          <a:prstGeom prst="ellipse">
            <a:avLst/>
          </a:prstGeom>
        </p:spPr>
      </p:pic>
      <p:pic>
        <p:nvPicPr>
          <p:cNvPr id="79" name="Image 78">
            <a:extLst>
              <a:ext uri="{FF2B5EF4-FFF2-40B4-BE49-F238E27FC236}">
                <a16:creationId xmlns:a16="http://schemas.microsoft.com/office/drawing/2014/main" id="{ED546B87-A0A4-A72E-6F5C-FF1D35DE6C9E}"/>
              </a:ext>
            </a:extLst>
          </p:cNvPr>
          <p:cNvPicPr>
            <a:picLocks noChangeAspect="1"/>
          </p:cNvPicPr>
          <p:nvPr/>
        </p:nvPicPr>
        <p:blipFill>
          <a:blip r:embed="rId7"/>
          <a:stretch>
            <a:fillRect/>
          </a:stretch>
        </p:blipFill>
        <p:spPr>
          <a:xfrm>
            <a:off x="7708602" y="5253948"/>
            <a:ext cx="936000" cy="880824"/>
          </a:xfrm>
          <a:prstGeom prst="ellipse">
            <a:avLst/>
          </a:prstGeom>
        </p:spPr>
      </p:pic>
      <p:pic>
        <p:nvPicPr>
          <p:cNvPr id="80" name="Image 79">
            <a:extLst>
              <a:ext uri="{FF2B5EF4-FFF2-40B4-BE49-F238E27FC236}">
                <a16:creationId xmlns:a16="http://schemas.microsoft.com/office/drawing/2014/main" id="{D4765E30-D7D3-69E3-AC89-1B16DCADE180}"/>
              </a:ext>
            </a:extLst>
          </p:cNvPr>
          <p:cNvPicPr>
            <a:picLocks noChangeAspect="1"/>
          </p:cNvPicPr>
          <p:nvPr/>
        </p:nvPicPr>
        <p:blipFill>
          <a:blip r:embed="rId8"/>
          <a:stretch>
            <a:fillRect/>
          </a:stretch>
        </p:blipFill>
        <p:spPr>
          <a:xfrm>
            <a:off x="7645298" y="4109827"/>
            <a:ext cx="955877" cy="900000"/>
          </a:xfrm>
          <a:prstGeom prst="ellipse">
            <a:avLst/>
          </a:prstGeom>
        </p:spPr>
      </p:pic>
      <p:pic>
        <p:nvPicPr>
          <p:cNvPr id="81" name="Image 80">
            <a:extLst>
              <a:ext uri="{FF2B5EF4-FFF2-40B4-BE49-F238E27FC236}">
                <a16:creationId xmlns:a16="http://schemas.microsoft.com/office/drawing/2014/main" id="{CE62CC11-9C10-0029-7EF9-1E46AB48D71C}"/>
              </a:ext>
            </a:extLst>
          </p:cNvPr>
          <p:cNvPicPr>
            <a:picLocks noChangeAspect="1"/>
          </p:cNvPicPr>
          <p:nvPr/>
        </p:nvPicPr>
        <p:blipFill>
          <a:blip r:embed="rId9"/>
          <a:stretch>
            <a:fillRect/>
          </a:stretch>
        </p:blipFill>
        <p:spPr>
          <a:xfrm>
            <a:off x="6167512" y="6445247"/>
            <a:ext cx="890044" cy="900000"/>
          </a:xfrm>
          <a:prstGeom prst="ellipse">
            <a:avLst/>
          </a:prstGeom>
        </p:spPr>
      </p:pic>
      <p:pic>
        <p:nvPicPr>
          <p:cNvPr id="82" name="Image 81">
            <a:extLst>
              <a:ext uri="{FF2B5EF4-FFF2-40B4-BE49-F238E27FC236}">
                <a16:creationId xmlns:a16="http://schemas.microsoft.com/office/drawing/2014/main" id="{E76C4F49-CA6D-32E3-3322-6AADB5705504}"/>
              </a:ext>
            </a:extLst>
          </p:cNvPr>
          <p:cNvPicPr>
            <a:picLocks noChangeAspect="1"/>
          </p:cNvPicPr>
          <p:nvPr/>
        </p:nvPicPr>
        <p:blipFill>
          <a:blip r:embed="rId10"/>
          <a:stretch>
            <a:fillRect/>
          </a:stretch>
        </p:blipFill>
        <p:spPr>
          <a:xfrm>
            <a:off x="9193586" y="4109827"/>
            <a:ext cx="905922" cy="900000"/>
          </a:xfrm>
          <a:prstGeom prst="ellipse">
            <a:avLst/>
          </a:prstGeom>
        </p:spPr>
      </p:pic>
      <p:pic>
        <p:nvPicPr>
          <p:cNvPr id="83" name="Image 82">
            <a:extLst>
              <a:ext uri="{FF2B5EF4-FFF2-40B4-BE49-F238E27FC236}">
                <a16:creationId xmlns:a16="http://schemas.microsoft.com/office/drawing/2014/main" id="{528A7C38-F2B0-828B-07B2-1D14758B52DD}"/>
              </a:ext>
            </a:extLst>
          </p:cNvPr>
          <p:cNvPicPr>
            <a:picLocks noChangeAspect="1"/>
          </p:cNvPicPr>
          <p:nvPr/>
        </p:nvPicPr>
        <p:blipFill>
          <a:blip r:embed="rId11"/>
          <a:stretch>
            <a:fillRect/>
          </a:stretch>
        </p:blipFill>
        <p:spPr>
          <a:xfrm>
            <a:off x="7730635" y="6445247"/>
            <a:ext cx="898009" cy="900000"/>
          </a:xfrm>
          <a:prstGeom prst="ellipse">
            <a:avLst/>
          </a:prstGeom>
        </p:spPr>
      </p:pic>
      <p:sp>
        <p:nvSpPr>
          <p:cNvPr id="85" name="ZoneTexte 84">
            <a:extLst>
              <a:ext uri="{FF2B5EF4-FFF2-40B4-BE49-F238E27FC236}">
                <a16:creationId xmlns:a16="http://schemas.microsoft.com/office/drawing/2014/main" id="{A8704D6B-3E88-B22F-A654-DFEEA451EED1}"/>
              </a:ext>
            </a:extLst>
          </p:cNvPr>
          <p:cNvSpPr txBox="1"/>
          <p:nvPr/>
        </p:nvSpPr>
        <p:spPr>
          <a:xfrm>
            <a:off x="7837713" y="60294"/>
            <a:ext cx="764701" cy="1200329"/>
          </a:xfrm>
          <a:prstGeom prst="rect">
            <a:avLst/>
          </a:prstGeom>
          <a:noFill/>
        </p:spPr>
        <p:txBody>
          <a:bodyPr wrap="square" rtlCol="0">
            <a:spAutoFit/>
          </a:bodyPr>
          <a:lstStyle/>
          <a:p>
            <a:pPr algn="ctr"/>
            <a:r>
              <a:rPr lang="fr-FR" sz="7200" b="1" dirty="0">
                <a:solidFill>
                  <a:schemeClr val="bg1"/>
                </a:solidFill>
              </a:rPr>
              <a:t>?</a:t>
            </a:r>
          </a:p>
        </p:txBody>
      </p:sp>
      <p:sp>
        <p:nvSpPr>
          <p:cNvPr id="86" name="Interdiction 85">
            <a:extLst>
              <a:ext uri="{FF2B5EF4-FFF2-40B4-BE49-F238E27FC236}">
                <a16:creationId xmlns:a16="http://schemas.microsoft.com/office/drawing/2014/main" id="{9F96B043-44DA-F9BA-7355-BD37ACC7AE01}"/>
              </a:ext>
            </a:extLst>
          </p:cNvPr>
          <p:cNvSpPr/>
          <p:nvPr/>
        </p:nvSpPr>
        <p:spPr>
          <a:xfrm>
            <a:off x="3072292" y="4432798"/>
            <a:ext cx="898782" cy="900000"/>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88" name="Graphique 87" descr="Recyclage avec un remplissage uni">
            <a:extLst>
              <a:ext uri="{FF2B5EF4-FFF2-40B4-BE49-F238E27FC236}">
                <a16:creationId xmlns:a16="http://schemas.microsoft.com/office/drawing/2014/main" id="{54D46208-FFD4-2E93-F5B9-387AC2F34C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6746" y="654652"/>
            <a:ext cx="2371719" cy="2371719"/>
          </a:xfrm>
          <a:prstGeom prst="rect">
            <a:avLst/>
          </a:prstGeom>
        </p:spPr>
      </p:pic>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2"/>
          <a:stretch>
            <a:fillRect/>
          </a:stretch>
        </p:blipFill>
        <p:spPr>
          <a:xfrm rot="5400000" flipV="1">
            <a:off x="5516825" y="5461247"/>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2"/>
          <a:stretch>
            <a:fillRect/>
          </a:stretch>
        </p:blipFill>
        <p:spPr>
          <a:xfrm rot="16200000">
            <a:off x="4762583" y="1538396"/>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2"/>
          <a:stretch>
            <a:fillRect/>
          </a:stretch>
        </p:blipFill>
        <p:spPr>
          <a:xfrm rot="5400000" flipV="1">
            <a:off x="5516825" y="1538396"/>
            <a:ext cx="349359" cy="275983"/>
          </a:xfrm>
          <a:prstGeom prst="rect">
            <a:avLst/>
          </a:prstGeom>
        </p:spPr>
      </p:pic>
      <p:sp>
        <p:nvSpPr>
          <p:cNvPr id="2" name="Ellipse 1">
            <a:extLst>
              <a:ext uri="{FF2B5EF4-FFF2-40B4-BE49-F238E27FC236}">
                <a16:creationId xmlns:a16="http://schemas.microsoft.com/office/drawing/2014/main" id="{264822B6-50E3-8B69-1185-D48C6436C4D8}"/>
              </a:ext>
            </a:extLst>
          </p:cNvPr>
          <p:cNvSpPr/>
          <p:nvPr/>
        </p:nvSpPr>
        <p:spPr>
          <a:xfrm>
            <a:off x="7759210"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llipse 2">
            <a:extLst>
              <a:ext uri="{FF2B5EF4-FFF2-40B4-BE49-F238E27FC236}">
                <a16:creationId xmlns:a16="http://schemas.microsoft.com/office/drawing/2014/main" id="{C2AD2418-0C68-AF5A-6F0D-AEB796E1CE95}"/>
              </a:ext>
            </a:extLst>
          </p:cNvPr>
          <p:cNvSpPr/>
          <p:nvPr/>
        </p:nvSpPr>
        <p:spPr>
          <a:xfrm>
            <a:off x="9306026"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D6FB92B9-83EB-7A58-1170-74AC7F5CF388}"/>
              </a:ext>
            </a:extLst>
          </p:cNvPr>
          <p:cNvSpPr/>
          <p:nvPr/>
        </p:nvSpPr>
        <p:spPr>
          <a:xfrm>
            <a:off x="9334601"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ABDA29C3-25EE-071A-0E44-46AB042ED59B}"/>
              </a:ext>
            </a:extLst>
          </p:cNvPr>
          <p:cNvSpPr/>
          <p:nvPr/>
        </p:nvSpPr>
        <p:spPr>
          <a:xfrm>
            <a:off x="7825885" y="654049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C2947111-B963-C221-C35B-5976C6A8A9B5}"/>
              </a:ext>
            </a:extLst>
          </p:cNvPr>
          <p:cNvSpPr/>
          <p:nvPr/>
        </p:nvSpPr>
        <p:spPr>
          <a:xfrm>
            <a:off x="9344126" y="652144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CE79D64C-BE43-952C-EF08-3EF301C2246D}"/>
              </a:ext>
            </a:extLst>
          </p:cNvPr>
          <p:cNvSpPr/>
          <p:nvPr/>
        </p:nvSpPr>
        <p:spPr>
          <a:xfrm>
            <a:off x="6224662"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5904D9B0-DB6F-4481-DAE1-2169B6F2E98E}"/>
              </a:ext>
            </a:extLst>
          </p:cNvPr>
          <p:cNvSpPr/>
          <p:nvPr/>
        </p:nvSpPr>
        <p:spPr>
          <a:xfrm>
            <a:off x="6253237" y="6543848"/>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13169EE3-0750-9D21-4A4B-137439D4C5F5}"/>
              </a:ext>
            </a:extLst>
          </p:cNvPr>
          <p:cNvSpPr/>
          <p:nvPr/>
        </p:nvSpPr>
        <p:spPr>
          <a:xfrm>
            <a:off x="6235304" y="4190275"/>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5CD40A7C-1420-BD61-20BD-A94CEAF911FF}"/>
              </a:ext>
            </a:extLst>
          </p:cNvPr>
          <p:cNvSpPr txBox="1"/>
          <p:nvPr/>
        </p:nvSpPr>
        <p:spPr>
          <a:xfrm rot="19006621">
            <a:off x="190686" y="378190"/>
            <a:ext cx="1494814" cy="923330"/>
          </a:xfrm>
          <a:prstGeom prst="rect">
            <a:avLst/>
          </a:prstGeom>
          <a:noFill/>
        </p:spPr>
        <p:txBody>
          <a:bodyPr wrap="square" rtlCol="0">
            <a:spAutoFit/>
          </a:bodyPr>
          <a:lstStyle/>
          <a:p>
            <a:pPr algn="ctr"/>
            <a:r>
              <a:rPr lang="fr-FR" b="1" dirty="0">
                <a:solidFill>
                  <a:schemeClr val="bg1"/>
                </a:solidFill>
              </a:rPr>
              <a:t>Menuiseries vitrées</a:t>
            </a:r>
          </a:p>
        </p:txBody>
      </p:sp>
      <p:sp>
        <p:nvSpPr>
          <p:cNvPr id="16" name="ZoneTexte 15">
            <a:extLst>
              <a:ext uri="{FF2B5EF4-FFF2-40B4-BE49-F238E27FC236}">
                <a16:creationId xmlns:a16="http://schemas.microsoft.com/office/drawing/2014/main" id="{0E773355-9996-791D-BF5D-B5E937AB36EC}"/>
              </a:ext>
            </a:extLst>
          </p:cNvPr>
          <p:cNvSpPr txBox="1"/>
          <p:nvPr/>
        </p:nvSpPr>
        <p:spPr>
          <a:xfrm rot="19006621">
            <a:off x="5867671" y="378190"/>
            <a:ext cx="1494814" cy="923330"/>
          </a:xfrm>
          <a:prstGeom prst="rect">
            <a:avLst/>
          </a:prstGeom>
          <a:noFill/>
        </p:spPr>
        <p:txBody>
          <a:bodyPr wrap="square" rtlCol="0">
            <a:spAutoFit/>
          </a:bodyPr>
          <a:lstStyle/>
          <a:p>
            <a:pPr algn="ctr"/>
            <a:r>
              <a:rPr lang="fr-FR" b="1" dirty="0">
                <a:solidFill>
                  <a:schemeClr val="bg1"/>
                </a:solidFill>
              </a:rPr>
              <a:t>Menuiseries vitrées</a:t>
            </a:r>
          </a:p>
        </p:txBody>
      </p:sp>
      <p:sp>
        <p:nvSpPr>
          <p:cNvPr id="17" name="ZoneTexte 16">
            <a:extLst>
              <a:ext uri="{FF2B5EF4-FFF2-40B4-BE49-F238E27FC236}">
                <a16:creationId xmlns:a16="http://schemas.microsoft.com/office/drawing/2014/main" id="{4BFBEEFB-69F0-0934-9B6B-4AC1DB07F471}"/>
              </a:ext>
            </a:extLst>
          </p:cNvPr>
          <p:cNvSpPr txBox="1"/>
          <p:nvPr/>
        </p:nvSpPr>
        <p:spPr>
          <a:xfrm rot="19006621">
            <a:off x="190686" y="4281533"/>
            <a:ext cx="1494814" cy="923330"/>
          </a:xfrm>
          <a:prstGeom prst="rect">
            <a:avLst/>
          </a:prstGeom>
          <a:noFill/>
        </p:spPr>
        <p:txBody>
          <a:bodyPr wrap="square" rtlCol="0">
            <a:spAutoFit/>
          </a:bodyPr>
          <a:lstStyle/>
          <a:p>
            <a:pPr algn="ctr"/>
            <a:r>
              <a:rPr lang="fr-FR" b="1" dirty="0">
                <a:solidFill>
                  <a:schemeClr val="bg1"/>
                </a:solidFill>
              </a:rPr>
              <a:t>Menuiseries vitrées</a:t>
            </a:r>
          </a:p>
        </p:txBody>
      </p:sp>
    </p:spTree>
    <p:extLst>
      <p:ext uri="{BB962C8B-B14F-4D97-AF65-F5344CB8AC3E}">
        <p14:creationId xmlns:p14="http://schemas.microsoft.com/office/powerpoint/2010/main" val="84447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 avec coins arrondis en haut 39">
            <a:extLst>
              <a:ext uri="{FF2B5EF4-FFF2-40B4-BE49-F238E27FC236}">
                <a16:creationId xmlns:a16="http://schemas.microsoft.com/office/drawing/2014/main" id="{2AD73F5A-914C-A49B-129F-BBC595A042C3}"/>
              </a:ext>
            </a:extLst>
          </p:cNvPr>
          <p:cNvSpPr/>
          <p:nvPr/>
        </p:nvSpPr>
        <p:spPr>
          <a:xfrm>
            <a:off x="5903890" y="165010"/>
            <a:ext cx="4561948" cy="1937980"/>
          </a:xfrm>
          <a:prstGeom prst="round2SameRect">
            <a:avLst>
              <a:gd name="adj1" fmla="val 206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7" name="Rectangle : avec coins arrondis en haut 36">
            <a:extLst>
              <a:ext uri="{FF2B5EF4-FFF2-40B4-BE49-F238E27FC236}">
                <a16:creationId xmlns:a16="http://schemas.microsoft.com/office/drawing/2014/main" id="{F1E27986-9E9C-007B-FE76-7F4F408846E8}"/>
              </a:ext>
            </a:extLst>
          </p:cNvPr>
          <p:cNvSpPr/>
          <p:nvPr/>
        </p:nvSpPr>
        <p:spPr>
          <a:xfrm>
            <a:off x="217236" y="4040018"/>
            <a:ext cx="4561948" cy="887283"/>
          </a:xfrm>
          <a:prstGeom prst="round2SameRect">
            <a:avLst>
              <a:gd name="adj1" fmla="val 398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6" name="Rectangle : avec coins arrondis en haut 35">
            <a:extLst>
              <a:ext uri="{FF2B5EF4-FFF2-40B4-BE49-F238E27FC236}">
                <a16:creationId xmlns:a16="http://schemas.microsoft.com/office/drawing/2014/main" id="{4180BD8B-D8A9-2F74-6914-17CC92BB8318}"/>
              </a:ext>
            </a:extLst>
          </p:cNvPr>
          <p:cNvSpPr/>
          <p:nvPr/>
        </p:nvSpPr>
        <p:spPr>
          <a:xfrm>
            <a:off x="5897992" y="4059068"/>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3" name="Rectangle : avec coins arrondis en haut 32">
            <a:extLst>
              <a:ext uri="{FF2B5EF4-FFF2-40B4-BE49-F238E27FC236}">
                <a16:creationId xmlns:a16="http://schemas.microsoft.com/office/drawing/2014/main" id="{BADC41DD-7EB5-26CA-1BE5-CD4FD5B42922}"/>
              </a:ext>
            </a:extLst>
          </p:cNvPr>
          <p:cNvSpPr/>
          <p:nvPr/>
        </p:nvSpPr>
        <p:spPr>
          <a:xfrm>
            <a:off x="219793" y="165009"/>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e 17">
            <a:extLst>
              <a:ext uri="{FF2B5EF4-FFF2-40B4-BE49-F238E27FC236}">
                <a16:creationId xmlns:a16="http://schemas.microsoft.com/office/drawing/2014/main" id="{E12F8E3A-F1B9-7E8A-B473-91FEB74D0D99}"/>
              </a:ext>
            </a:extLst>
          </p:cNvPr>
          <p:cNvGrpSpPr/>
          <p:nvPr/>
        </p:nvGrpSpPr>
        <p:grpSpPr>
          <a:xfrm>
            <a:off x="6080397" y="342278"/>
            <a:ext cx="569270" cy="307804"/>
            <a:chOff x="6128023" y="523253"/>
            <a:chExt cx="569270" cy="307804"/>
          </a:xfrm>
          <a:solidFill>
            <a:srgbClr val="FF6A5B"/>
          </a:solidFill>
        </p:grpSpPr>
        <p:sp>
          <p:nvSpPr>
            <p:cNvPr id="11" name="Rectangle : avec coins rognés en haut 10">
              <a:extLst>
                <a:ext uri="{FF2B5EF4-FFF2-40B4-BE49-F238E27FC236}">
                  <a16:creationId xmlns:a16="http://schemas.microsoft.com/office/drawing/2014/main" id="{E16B8833-3F64-7BEE-2B0D-50666F07267A}"/>
                </a:ext>
              </a:extLst>
            </p:cNvPr>
            <p:cNvSpPr/>
            <p:nvPr/>
          </p:nvSpPr>
          <p:spPr>
            <a:xfrm rot="10800000">
              <a:off x="6128023" y="523253"/>
              <a:ext cx="569270" cy="307804"/>
            </a:xfrm>
            <a:prstGeom prst="snip2SameRect">
              <a:avLst>
                <a:gd name="adj1" fmla="val 31846"/>
                <a:gd name="adj2" fmla="val 0"/>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F6622DE3-CE31-94A1-89CF-759F82232A7E}"/>
                </a:ext>
              </a:extLst>
            </p:cNvPr>
            <p:cNvCxnSpPr/>
            <p:nvPr/>
          </p:nvCxnSpPr>
          <p:spPr>
            <a:xfrm>
              <a:off x="6264092"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39C553-ED23-5BC0-287B-91E5037D607B}"/>
                </a:ext>
              </a:extLst>
            </p:cNvPr>
            <p:cNvCxnSpPr/>
            <p:nvPr/>
          </p:nvCxnSpPr>
          <p:spPr>
            <a:xfrm>
              <a:off x="641356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ED986BD-6CD4-EDB0-2FEB-69613E4325A8}"/>
                </a:ext>
              </a:extLst>
            </p:cNvPr>
            <p:cNvCxnSpPr/>
            <p:nvPr/>
          </p:nvCxnSpPr>
          <p:spPr>
            <a:xfrm>
              <a:off x="655405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Interdiction 15">
            <a:extLst>
              <a:ext uri="{FF2B5EF4-FFF2-40B4-BE49-F238E27FC236}">
                <a16:creationId xmlns:a16="http://schemas.microsoft.com/office/drawing/2014/main" id="{66B4E308-507B-3A85-753F-81BEB5AD50A0}"/>
              </a:ext>
            </a:extLst>
          </p:cNvPr>
          <p:cNvSpPr/>
          <p:nvPr/>
        </p:nvSpPr>
        <p:spPr>
          <a:xfrm>
            <a:off x="389815" y="4196585"/>
            <a:ext cx="509108" cy="521919"/>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7" name="Graphique 16" descr="Recyclage avec un remplissage uni">
            <a:extLst>
              <a:ext uri="{FF2B5EF4-FFF2-40B4-BE49-F238E27FC236}">
                <a16:creationId xmlns:a16="http://schemas.microsoft.com/office/drawing/2014/main" id="{81CF797B-7484-8E8E-732B-E8B3D98F45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63" y="324585"/>
            <a:ext cx="603324" cy="603324"/>
          </a:xfrm>
          <a:prstGeom prst="rect">
            <a:avLst/>
          </a:prstGeom>
        </p:spPr>
      </p:pic>
      <p:sp>
        <p:nvSpPr>
          <p:cNvPr id="19" name="ZoneTexte 18">
            <a:extLst>
              <a:ext uri="{FF2B5EF4-FFF2-40B4-BE49-F238E27FC236}">
                <a16:creationId xmlns:a16="http://schemas.microsoft.com/office/drawing/2014/main" id="{A5CCD19A-258A-28A4-E300-F941755019E4}"/>
              </a:ext>
            </a:extLst>
          </p:cNvPr>
          <p:cNvSpPr txBox="1"/>
          <p:nvPr/>
        </p:nvSpPr>
        <p:spPr>
          <a:xfrm>
            <a:off x="1065268" y="321752"/>
            <a:ext cx="3634916" cy="584775"/>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 deviennent les menuiseries vitrées bien triées ?</a:t>
            </a:r>
            <a:endParaRPr lang="fr-FR" sz="1600" b="1" dirty="0">
              <a:solidFill>
                <a:schemeClr val="bg1"/>
              </a:solidFill>
              <a:latin typeface="Century Gothic" panose="020B0502020202020204" pitchFamily="34" charset="0"/>
            </a:endParaRPr>
          </a:p>
        </p:txBody>
      </p:sp>
      <p:sp>
        <p:nvSpPr>
          <p:cNvPr id="20" name="ZoneTexte 19">
            <a:extLst>
              <a:ext uri="{FF2B5EF4-FFF2-40B4-BE49-F238E27FC236}">
                <a16:creationId xmlns:a16="http://schemas.microsoft.com/office/drawing/2014/main" id="{29285118-1BA9-9320-B6A1-788AE47C98AA}"/>
              </a:ext>
            </a:extLst>
          </p:cNvPr>
          <p:cNvSpPr txBox="1"/>
          <p:nvPr/>
        </p:nvSpPr>
        <p:spPr>
          <a:xfrm>
            <a:off x="6747635" y="216977"/>
            <a:ext cx="3658445" cy="738664"/>
          </a:xfrm>
          <a:prstGeom prst="rect">
            <a:avLst/>
          </a:prstGeom>
          <a:noFill/>
        </p:spPr>
        <p:txBody>
          <a:bodyPr wrap="square" rtlCol="0">
            <a:spAutoFit/>
          </a:bodyPr>
          <a:lstStyle/>
          <a:p>
            <a:pPr algn="just"/>
            <a:r>
              <a:rPr lang="fr-FR" sz="1400" b="1" dirty="0">
                <a:solidFill>
                  <a:schemeClr val="bg1"/>
                </a:solidFill>
                <a:latin typeface="Century Gothic" panose="020B0502020202020204" pitchFamily="34" charset="0"/>
              </a:rPr>
              <a:t>Question :</a:t>
            </a:r>
            <a:r>
              <a:rPr lang="fr-FR" sz="1400" dirty="0">
                <a:solidFill>
                  <a:schemeClr val="bg1"/>
                </a:solidFill>
                <a:latin typeface="Century Gothic" panose="020B0502020202020204" pitchFamily="34" charset="0"/>
              </a:rPr>
              <a:t> Parmi les déchets suivants, lesquels </a:t>
            </a:r>
            <a:r>
              <a:rPr lang="fr-FR" sz="1400" u="sng" dirty="0">
                <a:solidFill>
                  <a:schemeClr val="bg1"/>
                </a:solidFill>
                <a:latin typeface="Century Gothic" panose="020B0502020202020204" pitchFamily="34" charset="0"/>
              </a:rPr>
              <a:t>ne sont pas</a:t>
            </a:r>
            <a:r>
              <a:rPr lang="fr-FR" sz="1400" dirty="0">
                <a:solidFill>
                  <a:schemeClr val="bg1"/>
                </a:solidFill>
                <a:latin typeface="Century Gothic" panose="020B0502020202020204" pitchFamily="34" charset="0"/>
              </a:rPr>
              <a:t> à mettre sur les chevalets pour les menuiseries vitrées ?</a:t>
            </a:r>
            <a:endParaRPr lang="fr-FR" sz="1400" b="1" dirty="0">
              <a:solidFill>
                <a:schemeClr val="bg1"/>
              </a:solidFill>
              <a:latin typeface="Century Gothic" panose="020B0502020202020204" pitchFamily="34" charset="0"/>
            </a:endParaRPr>
          </a:p>
        </p:txBody>
      </p:sp>
      <p:sp>
        <p:nvSpPr>
          <p:cNvPr id="21" name="ZoneTexte 20">
            <a:extLst>
              <a:ext uri="{FF2B5EF4-FFF2-40B4-BE49-F238E27FC236}">
                <a16:creationId xmlns:a16="http://schemas.microsoft.com/office/drawing/2014/main" id="{E879FB68-3B0F-0CD4-D33B-04E22C0297CB}"/>
              </a:ext>
            </a:extLst>
          </p:cNvPr>
          <p:cNvSpPr txBox="1"/>
          <p:nvPr/>
        </p:nvSpPr>
        <p:spPr>
          <a:xfrm>
            <a:off x="941442" y="4042884"/>
            <a:ext cx="3953294"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Pourquoi ne faut-il pas mettre de panneaux photovoltaïques avec les menuiseries vitrées ?</a:t>
            </a:r>
            <a:endParaRPr lang="fr-FR" sz="1600" b="1" dirty="0">
              <a:solidFill>
                <a:schemeClr val="bg1"/>
              </a:solidFill>
              <a:latin typeface="Century Gothic" panose="020B0502020202020204" pitchFamily="34" charset="0"/>
            </a:endParaRPr>
          </a:p>
        </p:txBody>
      </p:sp>
      <p:sp>
        <p:nvSpPr>
          <p:cNvPr id="22" name="ZoneTexte 21">
            <a:extLst>
              <a:ext uri="{FF2B5EF4-FFF2-40B4-BE49-F238E27FC236}">
                <a16:creationId xmlns:a16="http://schemas.microsoft.com/office/drawing/2014/main" id="{58DE5909-279A-D8F2-372F-A6160593EF06}"/>
              </a:ext>
            </a:extLst>
          </p:cNvPr>
          <p:cNvSpPr txBox="1"/>
          <p:nvPr/>
        </p:nvSpPr>
        <p:spPr>
          <a:xfrm>
            <a:off x="6795260" y="4138134"/>
            <a:ext cx="366723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Quels déchets déposer sur les chevalets pour les menuiseries vitrées ?</a:t>
            </a:r>
            <a:endParaRPr lang="fr-FR" sz="1600" b="1" dirty="0">
              <a:solidFill>
                <a:schemeClr val="bg1"/>
              </a:solidFill>
              <a:latin typeface="Century Gothic" panose="020B0502020202020204" pitchFamily="34" charset="0"/>
            </a:endParaRPr>
          </a:p>
        </p:txBody>
      </p:sp>
      <p:sp>
        <p:nvSpPr>
          <p:cNvPr id="23" name="ZoneTexte 22">
            <a:extLst>
              <a:ext uri="{FF2B5EF4-FFF2-40B4-BE49-F238E27FC236}">
                <a16:creationId xmlns:a16="http://schemas.microsoft.com/office/drawing/2014/main" id="{9F879712-71EB-948D-F302-55CCAC19FD84}"/>
              </a:ext>
            </a:extLst>
          </p:cNvPr>
          <p:cNvSpPr txBox="1"/>
          <p:nvPr/>
        </p:nvSpPr>
        <p:spPr>
          <a:xfrm>
            <a:off x="248872" y="1300178"/>
            <a:ext cx="4451312" cy="2031325"/>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p>
          <a:p>
            <a:pPr algn="just"/>
            <a:r>
              <a:rPr lang="fr-FR" sz="1400" dirty="0">
                <a:solidFill>
                  <a:srgbClr val="4F4F4F"/>
                </a:solidFill>
                <a:latin typeface="Century Gothic" panose="020B0502020202020204" pitchFamily="34" charset="0"/>
              </a:rPr>
              <a:t>Le bois est transformé en panneaux de particules ou est utilisé pour alimenter les chaufferies et les cimenteries.</a:t>
            </a:r>
          </a:p>
          <a:p>
            <a:pPr algn="just"/>
            <a:r>
              <a:rPr lang="fr-FR" sz="1400" dirty="0">
                <a:solidFill>
                  <a:srgbClr val="4F4F4F"/>
                </a:solidFill>
                <a:latin typeface="Century Gothic" panose="020B0502020202020204" pitchFamily="34" charset="0"/>
              </a:rPr>
              <a:t>Le verre sert à fabriquer de nouvelles vitres.</a:t>
            </a:r>
          </a:p>
          <a:p>
            <a:pPr algn="just"/>
            <a:r>
              <a:rPr lang="fr-FR" sz="1400" dirty="0">
                <a:solidFill>
                  <a:srgbClr val="4F4F4F"/>
                </a:solidFill>
                <a:latin typeface="Century Gothic" panose="020B0502020202020204" pitchFamily="34" charset="0"/>
              </a:rPr>
              <a:t>Le PVC est recyclé pour créer de nouveaux montants profilés.</a:t>
            </a:r>
          </a:p>
          <a:p>
            <a:pPr algn="just"/>
            <a:r>
              <a:rPr lang="fr-FR" sz="1400" dirty="0">
                <a:solidFill>
                  <a:srgbClr val="4F4F4F"/>
                </a:solidFill>
                <a:latin typeface="Century Gothic" panose="020B0502020202020204" pitchFamily="34" charset="0"/>
              </a:rPr>
              <a:t>Le métal repart en fonderie pour créer de nouveaux produits.</a:t>
            </a:r>
          </a:p>
        </p:txBody>
      </p:sp>
      <p:sp>
        <p:nvSpPr>
          <p:cNvPr id="24" name="ZoneTexte 23">
            <a:extLst>
              <a:ext uri="{FF2B5EF4-FFF2-40B4-BE49-F238E27FC236}">
                <a16:creationId xmlns:a16="http://schemas.microsoft.com/office/drawing/2014/main" id="{E671615B-85A1-C327-E835-BE4A3CABA4D4}"/>
              </a:ext>
            </a:extLst>
          </p:cNvPr>
          <p:cNvSpPr txBox="1"/>
          <p:nvPr/>
        </p:nvSpPr>
        <p:spPr>
          <a:xfrm>
            <a:off x="258397" y="4905462"/>
            <a:ext cx="4451312" cy="2462213"/>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a:p>
            <a:pPr algn="just"/>
            <a:r>
              <a:rPr lang="fr-FR" sz="1400" dirty="0">
                <a:solidFill>
                  <a:srgbClr val="4F4F4F"/>
                </a:solidFill>
                <a:latin typeface="Century Gothic" panose="020B0502020202020204" pitchFamily="34" charset="0"/>
              </a:rPr>
              <a:t>Les panneaux solaires photovoltaïques ont une filière de recyclage en place depuis plusieurs années déjà. Leur méthode de démantèlement et de recyclage n’est pas le même que celui des menuiseries vitrées, même si le verre peut redevenir du verre dans les 2 cas. Ce sont les étapes de collecte et de démantèlement qui diffèrent.</a:t>
            </a:r>
          </a:p>
          <a:p>
            <a:pPr algn="just"/>
            <a:r>
              <a:rPr lang="fr-FR" sz="1400" dirty="0">
                <a:solidFill>
                  <a:srgbClr val="4F4F4F"/>
                </a:solidFill>
                <a:latin typeface="Century Gothic" panose="020B0502020202020204" pitchFamily="34" charset="0"/>
              </a:rPr>
              <a:t>L’éco-organisme SOREN propose des solutions de collecte et de traitement de ces panneaux.</a:t>
            </a:r>
          </a:p>
        </p:txBody>
      </p:sp>
      <p:sp>
        <p:nvSpPr>
          <p:cNvPr id="25" name="ZoneTexte 24">
            <a:extLst>
              <a:ext uri="{FF2B5EF4-FFF2-40B4-BE49-F238E27FC236}">
                <a16:creationId xmlns:a16="http://schemas.microsoft.com/office/drawing/2014/main" id="{4FB695C1-33CF-EC5E-C617-8086EF68CD6B}"/>
              </a:ext>
            </a:extLst>
          </p:cNvPr>
          <p:cNvSpPr txBox="1"/>
          <p:nvPr/>
        </p:nvSpPr>
        <p:spPr>
          <a:xfrm>
            <a:off x="5943061" y="2156863"/>
            <a:ext cx="4451312" cy="307777"/>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p:txBody>
      </p:sp>
      <p:sp>
        <p:nvSpPr>
          <p:cNvPr id="28" name="ZoneTexte 27">
            <a:extLst>
              <a:ext uri="{FF2B5EF4-FFF2-40B4-BE49-F238E27FC236}">
                <a16:creationId xmlns:a16="http://schemas.microsoft.com/office/drawing/2014/main" id="{E811B241-10B5-17E2-78D1-158B9B044290}"/>
              </a:ext>
            </a:extLst>
          </p:cNvPr>
          <p:cNvSpPr txBox="1"/>
          <p:nvPr/>
        </p:nvSpPr>
        <p:spPr>
          <a:xfrm>
            <a:off x="5943061" y="5229312"/>
            <a:ext cx="4451312" cy="307777"/>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endParaRPr lang="fr-FR" sz="1400" dirty="0">
              <a:solidFill>
                <a:srgbClr val="4F4F4F"/>
              </a:solidFill>
              <a:latin typeface="Century Gothic" panose="020B0502020202020204" pitchFamily="34" charset="0"/>
            </a:endParaRPr>
          </a:p>
        </p:txBody>
      </p:sp>
      <p:sp>
        <p:nvSpPr>
          <p:cNvPr id="29" name="ZoneTexte 28">
            <a:extLst>
              <a:ext uri="{FF2B5EF4-FFF2-40B4-BE49-F238E27FC236}">
                <a16:creationId xmlns:a16="http://schemas.microsoft.com/office/drawing/2014/main" id="{056629D6-F1CA-004C-AD8E-5B51DC21B65B}"/>
              </a:ext>
            </a:extLst>
          </p:cNvPr>
          <p:cNvSpPr txBox="1"/>
          <p:nvPr/>
        </p:nvSpPr>
        <p:spPr>
          <a:xfrm>
            <a:off x="5943061" y="5552851"/>
            <a:ext cx="4528960" cy="1600438"/>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Encadrement bois, aluminium, acier ou PVC</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Fenêtres, vasistas, portes-fenêtres, portes intérieures et extérieurs vitrées, </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Baies vitrées, véranda, pergola et cloisons vitrées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Dormants si non séparés de la fenêtre</a:t>
            </a:r>
          </a:p>
        </p:txBody>
      </p:sp>
      <p:sp>
        <p:nvSpPr>
          <p:cNvPr id="30" name="ZoneTexte 29">
            <a:extLst>
              <a:ext uri="{FF2B5EF4-FFF2-40B4-BE49-F238E27FC236}">
                <a16:creationId xmlns:a16="http://schemas.microsoft.com/office/drawing/2014/main" id="{CD986109-E82B-ECFA-BBB8-669BA31486B5}"/>
              </a:ext>
            </a:extLst>
          </p:cNvPr>
          <p:cNvSpPr txBox="1"/>
          <p:nvPr/>
        </p:nvSpPr>
        <p:spPr>
          <a:xfrm>
            <a:off x="6080397" y="897584"/>
            <a:ext cx="4391623" cy="1169551"/>
          </a:xfrm>
          <a:prstGeom prst="rect">
            <a:avLst/>
          </a:prstGeom>
          <a:noFill/>
        </p:spPr>
        <p:txBody>
          <a:bodyPr wrap="square" numCol="2" rtlCol="0">
            <a:spAutoFit/>
          </a:bodyPr>
          <a:lstStyle/>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Menuiseries avec peinture au plomb ou joints amiantés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Porte vitrée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Bris de verre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Fenêtre sans vitre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Vitre de douche en verre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Cloison en plexiglas</a:t>
            </a:r>
          </a:p>
        </p:txBody>
      </p:sp>
      <p:sp>
        <p:nvSpPr>
          <p:cNvPr id="32" name="ZoneTexte 31">
            <a:extLst>
              <a:ext uri="{FF2B5EF4-FFF2-40B4-BE49-F238E27FC236}">
                <a16:creationId xmlns:a16="http://schemas.microsoft.com/office/drawing/2014/main" id="{42862B10-EC60-4E0B-4CD9-F3B247BAB3A6}"/>
              </a:ext>
            </a:extLst>
          </p:cNvPr>
          <p:cNvSpPr txBox="1"/>
          <p:nvPr/>
        </p:nvSpPr>
        <p:spPr>
          <a:xfrm>
            <a:off x="5943061" y="2479369"/>
            <a:ext cx="4528960" cy="966571"/>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Menuiseries avec peinture au plomb ou joints amiantés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Fenêtre sans vitre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Petits morceaux de verre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Cloison en plexiglas</a:t>
            </a:r>
          </a:p>
          <a:p>
            <a:pPr marL="107950" indent="-107950">
              <a:buFont typeface="Arial" panose="020B0604020202020204" pitchFamily="34" charset="0"/>
              <a:buChar char="•"/>
            </a:pPr>
            <a:endParaRPr lang="fr-FR" sz="1400" dirty="0">
              <a:solidFill>
                <a:srgbClr val="4F4F4F"/>
              </a:solidFill>
              <a:latin typeface="Century Gothic" panose="020B0502020202020204" pitchFamily="34" charset="0"/>
            </a:endParaRPr>
          </a:p>
        </p:txBody>
      </p:sp>
      <p:pic>
        <p:nvPicPr>
          <p:cNvPr id="5" name="Image 4">
            <a:extLst>
              <a:ext uri="{FF2B5EF4-FFF2-40B4-BE49-F238E27FC236}">
                <a16:creationId xmlns:a16="http://schemas.microsoft.com/office/drawing/2014/main" id="{9A7AE586-DDCD-B1C2-7136-3E0219CF27DE}"/>
              </a:ext>
            </a:extLst>
          </p:cNvPr>
          <p:cNvPicPr>
            <a:picLocks noChangeAspect="1"/>
          </p:cNvPicPr>
          <p:nvPr/>
        </p:nvPicPr>
        <p:blipFill>
          <a:blip r:embed="rId6"/>
          <a:stretch>
            <a:fillRect/>
          </a:stretch>
        </p:blipFill>
        <p:spPr>
          <a:xfrm>
            <a:off x="5960165" y="4206757"/>
            <a:ext cx="773554" cy="727954"/>
          </a:xfrm>
          <a:prstGeom prst="ellipse">
            <a:avLst/>
          </a:prstGeom>
        </p:spPr>
      </p:pic>
    </p:spTree>
    <p:extLst>
      <p:ext uri="{BB962C8B-B14F-4D97-AF65-F5344CB8AC3E}">
        <p14:creationId xmlns:p14="http://schemas.microsoft.com/office/powerpoint/2010/main" val="96423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solidFill>
            <a:srgbClr val="769973"/>
          </a:solidFill>
          <a:ln w="25400" cap="flat" cmpd="sng" algn="ctr">
            <a:no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solidFill>
            <a:srgbClr val="769973"/>
          </a:solidFill>
          <a:ln w="254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42" name="Émoticône 41">
            <a:extLst>
              <a:ext uri="{FF2B5EF4-FFF2-40B4-BE49-F238E27FC236}">
                <a16:creationId xmlns:a16="http://schemas.microsoft.com/office/drawing/2014/main" id="{28C217EF-AA09-88B9-B6BC-005FCF808C11}"/>
              </a:ext>
            </a:extLst>
          </p:cNvPr>
          <p:cNvSpPr/>
          <p:nvPr/>
        </p:nvSpPr>
        <p:spPr>
          <a:xfrm>
            <a:off x="1074308" y="5481260"/>
            <a:ext cx="1472215" cy="1451489"/>
          </a:xfrm>
          <a:prstGeom prst="smileyFace">
            <a:avLst>
              <a:gd name="adj" fmla="val -4653"/>
            </a:avLst>
          </a:prstGeom>
          <a:solidFill>
            <a:srgbClr val="FF6A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Bulle narrative : ronde 42">
            <a:extLst>
              <a:ext uri="{FF2B5EF4-FFF2-40B4-BE49-F238E27FC236}">
                <a16:creationId xmlns:a16="http://schemas.microsoft.com/office/drawing/2014/main" id="{F9CFFC47-F970-4E79-03D6-4832E0C5C62B}"/>
              </a:ext>
            </a:extLst>
          </p:cNvPr>
          <p:cNvSpPr/>
          <p:nvPr/>
        </p:nvSpPr>
        <p:spPr>
          <a:xfrm>
            <a:off x="2540037" y="4209325"/>
            <a:ext cx="1912113" cy="1358144"/>
          </a:xfrm>
          <a:prstGeom prst="wedgeEllipseCallout">
            <a:avLst>
              <a:gd name="adj1" fmla="val -48260"/>
              <a:gd name="adj2" fmla="val 63490"/>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800" dirty="0"/>
          </a:p>
        </p:txBody>
      </p:sp>
      <p:sp>
        <p:nvSpPr>
          <p:cNvPr id="60" name="Flèche : bas 59">
            <a:extLst>
              <a:ext uri="{FF2B5EF4-FFF2-40B4-BE49-F238E27FC236}">
                <a16:creationId xmlns:a16="http://schemas.microsoft.com/office/drawing/2014/main" id="{D74EB391-4132-4800-8D22-61671B845259}"/>
              </a:ext>
            </a:extLst>
          </p:cNvPr>
          <p:cNvSpPr/>
          <p:nvPr/>
        </p:nvSpPr>
        <p:spPr>
          <a:xfrm>
            <a:off x="8004893" y="1503170"/>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Flèche : bas 60">
            <a:extLst>
              <a:ext uri="{FF2B5EF4-FFF2-40B4-BE49-F238E27FC236}">
                <a16:creationId xmlns:a16="http://schemas.microsoft.com/office/drawing/2014/main" id="{72B638C9-112B-C6A0-A09D-375324CD1265}"/>
              </a:ext>
            </a:extLst>
          </p:cNvPr>
          <p:cNvSpPr/>
          <p:nvPr/>
        </p:nvSpPr>
        <p:spPr>
          <a:xfrm rot="2452013">
            <a:off x="6811381"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lèche : bas 61">
            <a:extLst>
              <a:ext uri="{FF2B5EF4-FFF2-40B4-BE49-F238E27FC236}">
                <a16:creationId xmlns:a16="http://schemas.microsoft.com/office/drawing/2014/main" id="{89B1247A-3EB4-8C3F-E988-9D39E6369D55}"/>
              </a:ext>
            </a:extLst>
          </p:cNvPr>
          <p:cNvSpPr/>
          <p:nvPr/>
        </p:nvSpPr>
        <p:spPr>
          <a:xfrm rot="19402372">
            <a:off x="9198357"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 avec coins rognés en haut 62">
            <a:extLst>
              <a:ext uri="{FF2B5EF4-FFF2-40B4-BE49-F238E27FC236}">
                <a16:creationId xmlns:a16="http://schemas.microsoft.com/office/drawing/2014/main" id="{225BA9F2-7B14-EF38-E667-B665A5CCA4A8}"/>
              </a:ext>
            </a:extLst>
          </p:cNvPr>
          <p:cNvSpPr/>
          <p:nvPr/>
        </p:nvSpPr>
        <p:spPr>
          <a:xfrm rot="10800000">
            <a:off x="620324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rognés en haut 63">
            <a:extLst>
              <a:ext uri="{FF2B5EF4-FFF2-40B4-BE49-F238E27FC236}">
                <a16:creationId xmlns:a16="http://schemas.microsoft.com/office/drawing/2014/main" id="{B86AACE9-73C2-11B7-4C06-3BFC92C7E773}"/>
              </a:ext>
            </a:extLst>
          </p:cNvPr>
          <p:cNvSpPr/>
          <p:nvPr/>
        </p:nvSpPr>
        <p:spPr>
          <a:xfrm rot="10800000">
            <a:off x="7674262"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 avec coins rognés en haut 64">
            <a:extLst>
              <a:ext uri="{FF2B5EF4-FFF2-40B4-BE49-F238E27FC236}">
                <a16:creationId xmlns:a16="http://schemas.microsoft.com/office/drawing/2014/main" id="{6C5C0A6B-0C0B-96E4-DA6B-094F88050269}"/>
              </a:ext>
            </a:extLst>
          </p:cNvPr>
          <p:cNvSpPr/>
          <p:nvPr/>
        </p:nvSpPr>
        <p:spPr>
          <a:xfrm rot="10800000">
            <a:off x="913091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6" name="Connecteur droit 65">
            <a:extLst>
              <a:ext uri="{FF2B5EF4-FFF2-40B4-BE49-F238E27FC236}">
                <a16:creationId xmlns:a16="http://schemas.microsoft.com/office/drawing/2014/main" id="{B67E16A8-AF05-40F7-53A6-DDC0BAC4678F}"/>
              </a:ext>
            </a:extLst>
          </p:cNvPr>
          <p:cNvCxnSpPr/>
          <p:nvPr/>
        </p:nvCxnSpPr>
        <p:spPr>
          <a:xfrm>
            <a:off x="651918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3BCAF42D-111A-3C3F-28A9-D83E46B8F78B}"/>
              </a:ext>
            </a:extLst>
          </p:cNvPr>
          <p:cNvCxnSpPr/>
          <p:nvPr/>
        </p:nvCxnSpPr>
        <p:spPr>
          <a:xfrm>
            <a:off x="674486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487A848A-0C85-B5BC-1B2E-2E411B4D1094}"/>
              </a:ext>
            </a:extLst>
          </p:cNvPr>
          <p:cNvCxnSpPr/>
          <p:nvPr/>
        </p:nvCxnSpPr>
        <p:spPr>
          <a:xfrm>
            <a:off x="697822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4DCF2DC9-B662-0687-0DD0-E3E5D2CED783}"/>
              </a:ext>
            </a:extLst>
          </p:cNvPr>
          <p:cNvCxnSpPr/>
          <p:nvPr/>
        </p:nvCxnSpPr>
        <p:spPr>
          <a:xfrm>
            <a:off x="7990743"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67AD1D32-90C5-A243-EA81-81735BE1D09B}"/>
              </a:ext>
            </a:extLst>
          </p:cNvPr>
          <p:cNvCxnSpPr/>
          <p:nvPr/>
        </p:nvCxnSpPr>
        <p:spPr>
          <a:xfrm>
            <a:off x="821641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297FD050-0673-D8D0-A484-D603182AC5E6}"/>
              </a:ext>
            </a:extLst>
          </p:cNvPr>
          <p:cNvCxnSpPr/>
          <p:nvPr/>
        </p:nvCxnSpPr>
        <p:spPr>
          <a:xfrm>
            <a:off x="844977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5B8A5DD3-C023-8D26-46F1-555DFFDBC50D}"/>
              </a:ext>
            </a:extLst>
          </p:cNvPr>
          <p:cNvCxnSpPr/>
          <p:nvPr/>
        </p:nvCxnSpPr>
        <p:spPr>
          <a:xfrm>
            <a:off x="9457718"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021E939B-A043-054B-E427-8BBC7B5AC279}"/>
              </a:ext>
            </a:extLst>
          </p:cNvPr>
          <p:cNvCxnSpPr/>
          <p:nvPr/>
        </p:nvCxnSpPr>
        <p:spPr>
          <a:xfrm>
            <a:off x="968339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FB29E00A-99DB-8CE9-3541-C4D0ED48C8F4}"/>
              </a:ext>
            </a:extLst>
          </p:cNvPr>
          <p:cNvCxnSpPr/>
          <p:nvPr/>
        </p:nvCxnSpPr>
        <p:spPr>
          <a:xfrm>
            <a:off x="991675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5" name="Image 74">
            <a:extLst>
              <a:ext uri="{FF2B5EF4-FFF2-40B4-BE49-F238E27FC236}">
                <a16:creationId xmlns:a16="http://schemas.microsoft.com/office/drawing/2014/main" id="{0457B25D-8CF7-0961-D8B1-5F509ACC030D}"/>
              </a:ext>
            </a:extLst>
          </p:cNvPr>
          <p:cNvPicPr>
            <a:picLocks noChangeAspect="1"/>
          </p:cNvPicPr>
          <p:nvPr/>
        </p:nvPicPr>
        <p:blipFill>
          <a:blip r:embed="rId4"/>
          <a:stretch>
            <a:fillRect/>
          </a:stretch>
        </p:blipFill>
        <p:spPr>
          <a:xfrm>
            <a:off x="6147545" y="5253948"/>
            <a:ext cx="898030" cy="900000"/>
          </a:xfrm>
          <a:prstGeom prst="ellipse">
            <a:avLst/>
          </a:prstGeom>
        </p:spPr>
      </p:pic>
      <p:pic>
        <p:nvPicPr>
          <p:cNvPr id="76" name="Image 75">
            <a:extLst>
              <a:ext uri="{FF2B5EF4-FFF2-40B4-BE49-F238E27FC236}">
                <a16:creationId xmlns:a16="http://schemas.microsoft.com/office/drawing/2014/main" id="{542B117C-C94A-75A1-056D-2ACCB1563653}"/>
              </a:ext>
            </a:extLst>
          </p:cNvPr>
          <p:cNvPicPr>
            <a:picLocks noChangeAspect="1"/>
          </p:cNvPicPr>
          <p:nvPr/>
        </p:nvPicPr>
        <p:blipFill>
          <a:blip r:embed="rId5"/>
          <a:stretch>
            <a:fillRect/>
          </a:stretch>
        </p:blipFill>
        <p:spPr>
          <a:xfrm>
            <a:off x="6157229" y="4109827"/>
            <a:ext cx="915755" cy="900000"/>
          </a:xfrm>
          <a:prstGeom prst="ellipse">
            <a:avLst/>
          </a:prstGeom>
        </p:spPr>
      </p:pic>
      <p:pic>
        <p:nvPicPr>
          <p:cNvPr id="77" name="Image 76">
            <a:extLst>
              <a:ext uri="{FF2B5EF4-FFF2-40B4-BE49-F238E27FC236}">
                <a16:creationId xmlns:a16="http://schemas.microsoft.com/office/drawing/2014/main" id="{F107195E-66CE-E1F6-16CE-DECBD1120B25}"/>
              </a:ext>
            </a:extLst>
          </p:cNvPr>
          <p:cNvPicPr>
            <a:picLocks noChangeAspect="1"/>
          </p:cNvPicPr>
          <p:nvPr/>
        </p:nvPicPr>
        <p:blipFill>
          <a:blip r:embed="rId6"/>
          <a:stretch>
            <a:fillRect/>
          </a:stretch>
        </p:blipFill>
        <p:spPr>
          <a:xfrm>
            <a:off x="9271858" y="6445247"/>
            <a:ext cx="911868" cy="900000"/>
          </a:xfrm>
          <a:prstGeom prst="ellipse">
            <a:avLst/>
          </a:prstGeom>
        </p:spPr>
      </p:pic>
      <p:pic>
        <p:nvPicPr>
          <p:cNvPr id="78" name="Image 77">
            <a:extLst>
              <a:ext uri="{FF2B5EF4-FFF2-40B4-BE49-F238E27FC236}">
                <a16:creationId xmlns:a16="http://schemas.microsoft.com/office/drawing/2014/main" id="{5D27A11D-6EA8-CA8C-4FAC-8C2E0E58DBFD}"/>
              </a:ext>
            </a:extLst>
          </p:cNvPr>
          <p:cNvPicPr>
            <a:picLocks noChangeAspect="1"/>
          </p:cNvPicPr>
          <p:nvPr/>
        </p:nvPicPr>
        <p:blipFill>
          <a:blip r:embed="rId7"/>
          <a:stretch>
            <a:fillRect/>
          </a:stretch>
        </p:blipFill>
        <p:spPr>
          <a:xfrm>
            <a:off x="9245704" y="5253948"/>
            <a:ext cx="896009" cy="900000"/>
          </a:xfrm>
          <a:prstGeom prst="ellipse">
            <a:avLst/>
          </a:prstGeom>
        </p:spPr>
      </p:pic>
      <p:pic>
        <p:nvPicPr>
          <p:cNvPr id="79" name="Image 78">
            <a:extLst>
              <a:ext uri="{FF2B5EF4-FFF2-40B4-BE49-F238E27FC236}">
                <a16:creationId xmlns:a16="http://schemas.microsoft.com/office/drawing/2014/main" id="{ED546B87-A0A4-A72E-6F5C-FF1D35DE6C9E}"/>
              </a:ext>
            </a:extLst>
          </p:cNvPr>
          <p:cNvPicPr>
            <a:picLocks noChangeAspect="1"/>
          </p:cNvPicPr>
          <p:nvPr/>
        </p:nvPicPr>
        <p:blipFill>
          <a:blip r:embed="rId8"/>
          <a:stretch>
            <a:fillRect/>
          </a:stretch>
        </p:blipFill>
        <p:spPr>
          <a:xfrm>
            <a:off x="7708602" y="5253948"/>
            <a:ext cx="936000" cy="880824"/>
          </a:xfrm>
          <a:prstGeom prst="ellipse">
            <a:avLst/>
          </a:prstGeom>
        </p:spPr>
      </p:pic>
      <p:pic>
        <p:nvPicPr>
          <p:cNvPr id="80" name="Image 79">
            <a:extLst>
              <a:ext uri="{FF2B5EF4-FFF2-40B4-BE49-F238E27FC236}">
                <a16:creationId xmlns:a16="http://schemas.microsoft.com/office/drawing/2014/main" id="{D4765E30-D7D3-69E3-AC89-1B16DCADE180}"/>
              </a:ext>
            </a:extLst>
          </p:cNvPr>
          <p:cNvPicPr>
            <a:picLocks noChangeAspect="1"/>
          </p:cNvPicPr>
          <p:nvPr/>
        </p:nvPicPr>
        <p:blipFill>
          <a:blip r:embed="rId9"/>
          <a:stretch>
            <a:fillRect/>
          </a:stretch>
        </p:blipFill>
        <p:spPr>
          <a:xfrm>
            <a:off x="7645298" y="4109827"/>
            <a:ext cx="955877" cy="900000"/>
          </a:xfrm>
          <a:prstGeom prst="ellipse">
            <a:avLst/>
          </a:prstGeom>
        </p:spPr>
      </p:pic>
      <p:pic>
        <p:nvPicPr>
          <p:cNvPr id="81" name="Image 80">
            <a:extLst>
              <a:ext uri="{FF2B5EF4-FFF2-40B4-BE49-F238E27FC236}">
                <a16:creationId xmlns:a16="http://schemas.microsoft.com/office/drawing/2014/main" id="{CE62CC11-9C10-0029-7EF9-1E46AB48D71C}"/>
              </a:ext>
            </a:extLst>
          </p:cNvPr>
          <p:cNvPicPr>
            <a:picLocks noChangeAspect="1"/>
          </p:cNvPicPr>
          <p:nvPr/>
        </p:nvPicPr>
        <p:blipFill>
          <a:blip r:embed="rId10"/>
          <a:stretch>
            <a:fillRect/>
          </a:stretch>
        </p:blipFill>
        <p:spPr>
          <a:xfrm>
            <a:off x="6167512" y="6445247"/>
            <a:ext cx="890044" cy="900000"/>
          </a:xfrm>
          <a:prstGeom prst="ellipse">
            <a:avLst/>
          </a:prstGeom>
        </p:spPr>
      </p:pic>
      <p:pic>
        <p:nvPicPr>
          <p:cNvPr id="82" name="Image 81">
            <a:extLst>
              <a:ext uri="{FF2B5EF4-FFF2-40B4-BE49-F238E27FC236}">
                <a16:creationId xmlns:a16="http://schemas.microsoft.com/office/drawing/2014/main" id="{E76C4F49-CA6D-32E3-3322-6AADB5705504}"/>
              </a:ext>
            </a:extLst>
          </p:cNvPr>
          <p:cNvPicPr>
            <a:picLocks noChangeAspect="1"/>
          </p:cNvPicPr>
          <p:nvPr/>
        </p:nvPicPr>
        <p:blipFill>
          <a:blip r:embed="rId11"/>
          <a:stretch>
            <a:fillRect/>
          </a:stretch>
        </p:blipFill>
        <p:spPr>
          <a:xfrm>
            <a:off x="9193586" y="4109827"/>
            <a:ext cx="905922" cy="900000"/>
          </a:xfrm>
          <a:prstGeom prst="ellipse">
            <a:avLst/>
          </a:prstGeom>
        </p:spPr>
      </p:pic>
      <p:pic>
        <p:nvPicPr>
          <p:cNvPr id="83" name="Image 82">
            <a:extLst>
              <a:ext uri="{FF2B5EF4-FFF2-40B4-BE49-F238E27FC236}">
                <a16:creationId xmlns:a16="http://schemas.microsoft.com/office/drawing/2014/main" id="{528A7C38-F2B0-828B-07B2-1D14758B52DD}"/>
              </a:ext>
            </a:extLst>
          </p:cNvPr>
          <p:cNvPicPr>
            <a:picLocks noChangeAspect="1"/>
          </p:cNvPicPr>
          <p:nvPr/>
        </p:nvPicPr>
        <p:blipFill>
          <a:blip r:embed="rId12"/>
          <a:stretch>
            <a:fillRect/>
          </a:stretch>
        </p:blipFill>
        <p:spPr>
          <a:xfrm>
            <a:off x="7730635" y="6445247"/>
            <a:ext cx="898009" cy="900000"/>
          </a:xfrm>
          <a:prstGeom prst="ellipse">
            <a:avLst/>
          </a:prstGeom>
        </p:spPr>
      </p:pic>
      <p:sp>
        <p:nvSpPr>
          <p:cNvPr id="85" name="ZoneTexte 84">
            <a:extLst>
              <a:ext uri="{FF2B5EF4-FFF2-40B4-BE49-F238E27FC236}">
                <a16:creationId xmlns:a16="http://schemas.microsoft.com/office/drawing/2014/main" id="{A8704D6B-3E88-B22F-A654-DFEEA451EED1}"/>
              </a:ext>
            </a:extLst>
          </p:cNvPr>
          <p:cNvSpPr txBox="1"/>
          <p:nvPr/>
        </p:nvSpPr>
        <p:spPr>
          <a:xfrm>
            <a:off x="7837713" y="60294"/>
            <a:ext cx="764701" cy="1200329"/>
          </a:xfrm>
          <a:prstGeom prst="rect">
            <a:avLst/>
          </a:prstGeom>
          <a:noFill/>
        </p:spPr>
        <p:txBody>
          <a:bodyPr wrap="square" rtlCol="0">
            <a:spAutoFit/>
          </a:bodyPr>
          <a:lstStyle/>
          <a:p>
            <a:pPr algn="ctr"/>
            <a:r>
              <a:rPr lang="fr-FR" sz="7200" b="1" dirty="0">
                <a:solidFill>
                  <a:schemeClr val="bg1"/>
                </a:solidFill>
              </a:rPr>
              <a:t>?</a:t>
            </a:r>
          </a:p>
        </p:txBody>
      </p:sp>
      <p:sp>
        <p:nvSpPr>
          <p:cNvPr id="86" name="Interdiction 85">
            <a:extLst>
              <a:ext uri="{FF2B5EF4-FFF2-40B4-BE49-F238E27FC236}">
                <a16:creationId xmlns:a16="http://schemas.microsoft.com/office/drawing/2014/main" id="{9F96B043-44DA-F9BA-7355-BD37ACC7AE01}"/>
              </a:ext>
            </a:extLst>
          </p:cNvPr>
          <p:cNvSpPr/>
          <p:nvPr/>
        </p:nvSpPr>
        <p:spPr>
          <a:xfrm>
            <a:off x="3072292" y="4432798"/>
            <a:ext cx="898782" cy="900000"/>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88" name="Graphique 87" descr="Recyclage avec un remplissage uni">
            <a:extLst>
              <a:ext uri="{FF2B5EF4-FFF2-40B4-BE49-F238E27FC236}">
                <a16:creationId xmlns:a16="http://schemas.microsoft.com/office/drawing/2014/main" id="{54D46208-FFD4-2E93-F5B9-387AC2F34CA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16746" y="654652"/>
            <a:ext cx="2371719" cy="2371719"/>
          </a:xfrm>
          <a:prstGeom prst="rect">
            <a:avLst/>
          </a:prstGeom>
        </p:spPr>
      </p:pic>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sp>
        <p:nvSpPr>
          <p:cNvPr id="2" name="Ellipse 1">
            <a:extLst>
              <a:ext uri="{FF2B5EF4-FFF2-40B4-BE49-F238E27FC236}">
                <a16:creationId xmlns:a16="http://schemas.microsoft.com/office/drawing/2014/main" id="{7545D210-F68C-40FB-0AAC-449AF205AA77}"/>
              </a:ext>
            </a:extLst>
          </p:cNvPr>
          <p:cNvSpPr/>
          <p:nvPr/>
        </p:nvSpPr>
        <p:spPr>
          <a:xfrm>
            <a:off x="7759210"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llipse 2">
            <a:extLst>
              <a:ext uri="{FF2B5EF4-FFF2-40B4-BE49-F238E27FC236}">
                <a16:creationId xmlns:a16="http://schemas.microsoft.com/office/drawing/2014/main" id="{580C51BE-A743-AD5F-F24D-7359E734DA96}"/>
              </a:ext>
            </a:extLst>
          </p:cNvPr>
          <p:cNvSpPr/>
          <p:nvPr/>
        </p:nvSpPr>
        <p:spPr>
          <a:xfrm>
            <a:off x="9306026"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llipse 4">
            <a:extLst>
              <a:ext uri="{FF2B5EF4-FFF2-40B4-BE49-F238E27FC236}">
                <a16:creationId xmlns:a16="http://schemas.microsoft.com/office/drawing/2014/main" id="{1EEDFB05-A8C9-6696-2EDE-DEA140233F66}"/>
              </a:ext>
            </a:extLst>
          </p:cNvPr>
          <p:cNvSpPr/>
          <p:nvPr/>
        </p:nvSpPr>
        <p:spPr>
          <a:xfrm>
            <a:off x="7816360" y="5335402"/>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1C2426CE-A98A-920C-EB82-66D097F8438A}"/>
              </a:ext>
            </a:extLst>
          </p:cNvPr>
          <p:cNvSpPr/>
          <p:nvPr/>
        </p:nvSpPr>
        <p:spPr>
          <a:xfrm>
            <a:off x="9334601"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BF4EDB6F-2884-1AFA-48ED-56DF046A0973}"/>
              </a:ext>
            </a:extLst>
          </p:cNvPr>
          <p:cNvSpPr/>
          <p:nvPr/>
        </p:nvSpPr>
        <p:spPr>
          <a:xfrm>
            <a:off x="9344126" y="652144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1644834C-121A-FEC8-DD27-7C0C1684640C}"/>
              </a:ext>
            </a:extLst>
          </p:cNvPr>
          <p:cNvSpPr/>
          <p:nvPr/>
        </p:nvSpPr>
        <p:spPr>
          <a:xfrm>
            <a:off x="6224662"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19126A59-08BD-3E9D-86BF-42ACB9A765F9}"/>
              </a:ext>
            </a:extLst>
          </p:cNvPr>
          <p:cNvSpPr/>
          <p:nvPr/>
        </p:nvSpPr>
        <p:spPr>
          <a:xfrm>
            <a:off x="6253237" y="6543848"/>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3853601C-95B2-1425-D99E-C2E8FDF49B5A}"/>
              </a:ext>
            </a:extLst>
          </p:cNvPr>
          <p:cNvSpPr/>
          <p:nvPr/>
        </p:nvSpPr>
        <p:spPr>
          <a:xfrm>
            <a:off x="6235304" y="4190275"/>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291C302-AA41-3DF2-AC4B-93A8A96D6053}"/>
              </a:ext>
            </a:extLst>
          </p:cNvPr>
          <p:cNvSpPr txBox="1"/>
          <p:nvPr/>
        </p:nvSpPr>
        <p:spPr>
          <a:xfrm rot="19006621">
            <a:off x="26374" y="292331"/>
            <a:ext cx="1358922" cy="630647"/>
          </a:xfrm>
          <a:prstGeom prst="rect">
            <a:avLst/>
          </a:prstGeom>
          <a:noFill/>
        </p:spPr>
        <p:txBody>
          <a:bodyPr wrap="square" rtlCol="0">
            <a:spAutoFit/>
          </a:bodyPr>
          <a:lstStyle/>
          <a:p>
            <a:pPr algn="ctr"/>
            <a:r>
              <a:rPr lang="fr-FR" b="1" dirty="0">
                <a:solidFill>
                  <a:schemeClr val="bg1"/>
                </a:solidFill>
              </a:rPr>
              <a:t>Plâtre complexe</a:t>
            </a:r>
          </a:p>
        </p:txBody>
      </p:sp>
      <p:sp>
        <p:nvSpPr>
          <p:cNvPr id="18" name="ZoneTexte 17">
            <a:extLst>
              <a:ext uri="{FF2B5EF4-FFF2-40B4-BE49-F238E27FC236}">
                <a16:creationId xmlns:a16="http://schemas.microsoft.com/office/drawing/2014/main" id="{19397800-D108-0BDB-E9C5-DCFF678EF922}"/>
              </a:ext>
            </a:extLst>
          </p:cNvPr>
          <p:cNvSpPr txBox="1"/>
          <p:nvPr/>
        </p:nvSpPr>
        <p:spPr>
          <a:xfrm rot="19006621">
            <a:off x="5703152" y="292331"/>
            <a:ext cx="1358922" cy="630647"/>
          </a:xfrm>
          <a:prstGeom prst="rect">
            <a:avLst/>
          </a:prstGeom>
          <a:noFill/>
        </p:spPr>
        <p:txBody>
          <a:bodyPr wrap="square" rtlCol="0">
            <a:spAutoFit/>
          </a:bodyPr>
          <a:lstStyle/>
          <a:p>
            <a:pPr algn="ctr"/>
            <a:r>
              <a:rPr lang="fr-FR" b="1" dirty="0">
                <a:solidFill>
                  <a:schemeClr val="bg1"/>
                </a:solidFill>
              </a:rPr>
              <a:t>Plâtre complexe</a:t>
            </a:r>
          </a:p>
        </p:txBody>
      </p:sp>
      <p:sp>
        <p:nvSpPr>
          <p:cNvPr id="19" name="ZoneTexte 18">
            <a:extLst>
              <a:ext uri="{FF2B5EF4-FFF2-40B4-BE49-F238E27FC236}">
                <a16:creationId xmlns:a16="http://schemas.microsoft.com/office/drawing/2014/main" id="{0CD78D7A-5FB5-1766-20F6-36D9CE463FBB}"/>
              </a:ext>
            </a:extLst>
          </p:cNvPr>
          <p:cNvSpPr txBox="1"/>
          <p:nvPr/>
        </p:nvSpPr>
        <p:spPr>
          <a:xfrm rot="19006621">
            <a:off x="112099" y="4093289"/>
            <a:ext cx="1358922" cy="923330"/>
          </a:xfrm>
          <a:prstGeom prst="rect">
            <a:avLst/>
          </a:prstGeom>
          <a:noFill/>
        </p:spPr>
        <p:txBody>
          <a:bodyPr wrap="square" rtlCol="0">
            <a:spAutoFit/>
          </a:bodyPr>
          <a:lstStyle/>
          <a:p>
            <a:pPr algn="ctr"/>
            <a:r>
              <a:rPr lang="fr-FR" b="1" dirty="0">
                <a:solidFill>
                  <a:schemeClr val="bg1"/>
                </a:solidFill>
              </a:rPr>
              <a:t>Plâtre complexe et simple</a:t>
            </a:r>
          </a:p>
        </p:txBody>
      </p:sp>
    </p:spTree>
    <p:extLst>
      <p:ext uri="{BB962C8B-B14F-4D97-AF65-F5344CB8AC3E}">
        <p14:creationId xmlns:p14="http://schemas.microsoft.com/office/powerpoint/2010/main" val="153894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 avec coins arrondis en haut 39">
            <a:extLst>
              <a:ext uri="{FF2B5EF4-FFF2-40B4-BE49-F238E27FC236}">
                <a16:creationId xmlns:a16="http://schemas.microsoft.com/office/drawing/2014/main" id="{2AD73F5A-914C-A49B-129F-BBC595A042C3}"/>
              </a:ext>
            </a:extLst>
          </p:cNvPr>
          <p:cNvSpPr/>
          <p:nvPr/>
        </p:nvSpPr>
        <p:spPr>
          <a:xfrm>
            <a:off x="5903890" y="165010"/>
            <a:ext cx="4561948" cy="1937980"/>
          </a:xfrm>
          <a:prstGeom prst="round2SameRect">
            <a:avLst>
              <a:gd name="adj1" fmla="val 206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7" name="Rectangle : avec coins arrondis en haut 36">
            <a:extLst>
              <a:ext uri="{FF2B5EF4-FFF2-40B4-BE49-F238E27FC236}">
                <a16:creationId xmlns:a16="http://schemas.microsoft.com/office/drawing/2014/main" id="{F1E27986-9E9C-007B-FE76-7F4F408846E8}"/>
              </a:ext>
            </a:extLst>
          </p:cNvPr>
          <p:cNvSpPr/>
          <p:nvPr/>
        </p:nvSpPr>
        <p:spPr>
          <a:xfrm>
            <a:off x="217236" y="4040018"/>
            <a:ext cx="4561948" cy="984509"/>
          </a:xfrm>
          <a:prstGeom prst="round2SameRect">
            <a:avLst>
              <a:gd name="adj1" fmla="val 398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6" name="Rectangle : avec coins arrondis en haut 35">
            <a:extLst>
              <a:ext uri="{FF2B5EF4-FFF2-40B4-BE49-F238E27FC236}">
                <a16:creationId xmlns:a16="http://schemas.microsoft.com/office/drawing/2014/main" id="{4180BD8B-D8A9-2F74-6914-17CC92BB8318}"/>
              </a:ext>
            </a:extLst>
          </p:cNvPr>
          <p:cNvSpPr/>
          <p:nvPr/>
        </p:nvSpPr>
        <p:spPr>
          <a:xfrm>
            <a:off x="5897992" y="4059068"/>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3" name="Rectangle : avec coins arrondis en haut 32">
            <a:extLst>
              <a:ext uri="{FF2B5EF4-FFF2-40B4-BE49-F238E27FC236}">
                <a16:creationId xmlns:a16="http://schemas.microsoft.com/office/drawing/2014/main" id="{BADC41DD-7EB5-26CA-1BE5-CD4FD5B42922}"/>
              </a:ext>
            </a:extLst>
          </p:cNvPr>
          <p:cNvSpPr/>
          <p:nvPr/>
        </p:nvSpPr>
        <p:spPr>
          <a:xfrm>
            <a:off x="219793" y="165009"/>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e 17">
            <a:extLst>
              <a:ext uri="{FF2B5EF4-FFF2-40B4-BE49-F238E27FC236}">
                <a16:creationId xmlns:a16="http://schemas.microsoft.com/office/drawing/2014/main" id="{E12F8E3A-F1B9-7E8A-B473-91FEB74D0D99}"/>
              </a:ext>
            </a:extLst>
          </p:cNvPr>
          <p:cNvGrpSpPr/>
          <p:nvPr/>
        </p:nvGrpSpPr>
        <p:grpSpPr>
          <a:xfrm>
            <a:off x="6080397" y="342278"/>
            <a:ext cx="569270" cy="307804"/>
            <a:chOff x="6128023" y="523253"/>
            <a:chExt cx="569270" cy="307804"/>
          </a:xfrm>
          <a:solidFill>
            <a:srgbClr val="FF6A5B"/>
          </a:solidFill>
        </p:grpSpPr>
        <p:sp>
          <p:nvSpPr>
            <p:cNvPr id="11" name="Rectangle : avec coins rognés en haut 10">
              <a:extLst>
                <a:ext uri="{FF2B5EF4-FFF2-40B4-BE49-F238E27FC236}">
                  <a16:creationId xmlns:a16="http://schemas.microsoft.com/office/drawing/2014/main" id="{E16B8833-3F64-7BEE-2B0D-50666F07267A}"/>
                </a:ext>
              </a:extLst>
            </p:cNvPr>
            <p:cNvSpPr/>
            <p:nvPr/>
          </p:nvSpPr>
          <p:spPr>
            <a:xfrm rot="10800000">
              <a:off x="6128023" y="523253"/>
              <a:ext cx="569270" cy="307804"/>
            </a:xfrm>
            <a:prstGeom prst="snip2SameRect">
              <a:avLst>
                <a:gd name="adj1" fmla="val 31846"/>
                <a:gd name="adj2" fmla="val 0"/>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F6622DE3-CE31-94A1-89CF-759F82232A7E}"/>
                </a:ext>
              </a:extLst>
            </p:cNvPr>
            <p:cNvCxnSpPr/>
            <p:nvPr/>
          </p:nvCxnSpPr>
          <p:spPr>
            <a:xfrm>
              <a:off x="6264092"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39C553-ED23-5BC0-287B-91E5037D607B}"/>
                </a:ext>
              </a:extLst>
            </p:cNvPr>
            <p:cNvCxnSpPr/>
            <p:nvPr/>
          </p:nvCxnSpPr>
          <p:spPr>
            <a:xfrm>
              <a:off x="641356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ED986BD-6CD4-EDB0-2FEB-69613E4325A8}"/>
                </a:ext>
              </a:extLst>
            </p:cNvPr>
            <p:cNvCxnSpPr/>
            <p:nvPr/>
          </p:nvCxnSpPr>
          <p:spPr>
            <a:xfrm>
              <a:off x="655405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Interdiction 15">
            <a:extLst>
              <a:ext uri="{FF2B5EF4-FFF2-40B4-BE49-F238E27FC236}">
                <a16:creationId xmlns:a16="http://schemas.microsoft.com/office/drawing/2014/main" id="{66B4E308-507B-3A85-753F-81BEB5AD50A0}"/>
              </a:ext>
            </a:extLst>
          </p:cNvPr>
          <p:cNvSpPr/>
          <p:nvPr/>
        </p:nvSpPr>
        <p:spPr>
          <a:xfrm>
            <a:off x="361240" y="4234685"/>
            <a:ext cx="509108" cy="521919"/>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7" name="Graphique 16" descr="Recyclage avec un remplissage uni">
            <a:extLst>
              <a:ext uri="{FF2B5EF4-FFF2-40B4-BE49-F238E27FC236}">
                <a16:creationId xmlns:a16="http://schemas.microsoft.com/office/drawing/2014/main" id="{81CF797B-7484-8E8E-732B-E8B3D98F45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63" y="324585"/>
            <a:ext cx="603324" cy="603324"/>
          </a:xfrm>
          <a:prstGeom prst="rect">
            <a:avLst/>
          </a:prstGeom>
        </p:spPr>
      </p:pic>
      <p:sp>
        <p:nvSpPr>
          <p:cNvPr id="19" name="ZoneTexte 18">
            <a:extLst>
              <a:ext uri="{FF2B5EF4-FFF2-40B4-BE49-F238E27FC236}">
                <a16:creationId xmlns:a16="http://schemas.microsoft.com/office/drawing/2014/main" id="{A5CCD19A-258A-28A4-E300-F941755019E4}"/>
              </a:ext>
            </a:extLst>
          </p:cNvPr>
          <p:cNvSpPr txBox="1"/>
          <p:nvPr/>
        </p:nvSpPr>
        <p:spPr>
          <a:xfrm>
            <a:off x="1065268" y="264602"/>
            <a:ext cx="363491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 deviennent les déchets de plâtre complexe (qualité 1) bien triés ?</a:t>
            </a:r>
            <a:endParaRPr lang="fr-FR" sz="1600" b="1" dirty="0">
              <a:solidFill>
                <a:schemeClr val="bg1"/>
              </a:solidFill>
              <a:latin typeface="Century Gothic" panose="020B0502020202020204" pitchFamily="34" charset="0"/>
            </a:endParaRPr>
          </a:p>
        </p:txBody>
      </p:sp>
      <p:sp>
        <p:nvSpPr>
          <p:cNvPr id="20" name="ZoneTexte 19">
            <a:extLst>
              <a:ext uri="{FF2B5EF4-FFF2-40B4-BE49-F238E27FC236}">
                <a16:creationId xmlns:a16="http://schemas.microsoft.com/office/drawing/2014/main" id="{29285118-1BA9-9320-B6A1-788AE47C98AA}"/>
              </a:ext>
            </a:extLst>
          </p:cNvPr>
          <p:cNvSpPr txBox="1"/>
          <p:nvPr/>
        </p:nvSpPr>
        <p:spPr>
          <a:xfrm>
            <a:off x="6747635" y="216977"/>
            <a:ext cx="3658445" cy="738664"/>
          </a:xfrm>
          <a:prstGeom prst="rect">
            <a:avLst/>
          </a:prstGeom>
          <a:noFill/>
        </p:spPr>
        <p:txBody>
          <a:bodyPr wrap="square" rtlCol="0">
            <a:spAutoFit/>
          </a:bodyPr>
          <a:lstStyle/>
          <a:p>
            <a:pPr algn="just"/>
            <a:r>
              <a:rPr lang="fr-FR" sz="1400" b="1" dirty="0">
                <a:solidFill>
                  <a:schemeClr val="bg1"/>
                </a:solidFill>
                <a:latin typeface="Century Gothic" panose="020B0502020202020204" pitchFamily="34" charset="0"/>
              </a:rPr>
              <a:t>Question :</a:t>
            </a:r>
            <a:r>
              <a:rPr lang="fr-FR" sz="1400" dirty="0">
                <a:solidFill>
                  <a:schemeClr val="bg1"/>
                </a:solidFill>
                <a:latin typeface="Century Gothic" panose="020B0502020202020204" pitchFamily="34" charset="0"/>
              </a:rPr>
              <a:t> Parmi les déchets suivants, lesquels </a:t>
            </a:r>
            <a:r>
              <a:rPr lang="fr-FR" sz="1400" u="sng" dirty="0">
                <a:solidFill>
                  <a:schemeClr val="bg1"/>
                </a:solidFill>
                <a:latin typeface="Century Gothic" panose="020B0502020202020204" pitchFamily="34" charset="0"/>
              </a:rPr>
              <a:t>ne sont pas</a:t>
            </a:r>
            <a:r>
              <a:rPr lang="fr-FR" sz="1400" dirty="0">
                <a:solidFill>
                  <a:schemeClr val="bg1"/>
                </a:solidFill>
                <a:latin typeface="Century Gothic" panose="020B0502020202020204" pitchFamily="34" charset="0"/>
              </a:rPr>
              <a:t> à mettre dans la benne plâtre complexe (qualité 1) ?</a:t>
            </a:r>
            <a:endParaRPr lang="fr-FR" sz="1400" b="1" dirty="0">
              <a:solidFill>
                <a:schemeClr val="bg1"/>
              </a:solidFill>
              <a:latin typeface="Century Gothic" panose="020B0502020202020204" pitchFamily="34" charset="0"/>
            </a:endParaRPr>
          </a:p>
        </p:txBody>
      </p:sp>
      <p:sp>
        <p:nvSpPr>
          <p:cNvPr id="21" name="ZoneTexte 20">
            <a:extLst>
              <a:ext uri="{FF2B5EF4-FFF2-40B4-BE49-F238E27FC236}">
                <a16:creationId xmlns:a16="http://schemas.microsoft.com/office/drawing/2014/main" id="{E879FB68-3B0F-0CD4-D33B-04E22C0297CB}"/>
              </a:ext>
            </a:extLst>
          </p:cNvPr>
          <p:cNvSpPr txBox="1"/>
          <p:nvPr/>
        </p:nvSpPr>
        <p:spPr>
          <a:xfrm>
            <a:off x="1008117" y="4014309"/>
            <a:ext cx="3771067" cy="1077218"/>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Pourquoi ne faut-il pas mettre de sacs de plâtre en poudre, de seaux d’enduits ou de colle à base de plâtre ?</a:t>
            </a:r>
          </a:p>
        </p:txBody>
      </p:sp>
      <p:sp>
        <p:nvSpPr>
          <p:cNvPr id="22" name="ZoneTexte 21">
            <a:extLst>
              <a:ext uri="{FF2B5EF4-FFF2-40B4-BE49-F238E27FC236}">
                <a16:creationId xmlns:a16="http://schemas.microsoft.com/office/drawing/2014/main" id="{58DE5909-279A-D8F2-372F-A6160593EF06}"/>
              </a:ext>
            </a:extLst>
          </p:cNvPr>
          <p:cNvSpPr txBox="1"/>
          <p:nvPr/>
        </p:nvSpPr>
        <p:spPr>
          <a:xfrm>
            <a:off x="6795260" y="4138134"/>
            <a:ext cx="366723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Quels déchets déposer dans la benne / contenant pour le plâtre complexe (qualité 1) ?</a:t>
            </a:r>
            <a:endParaRPr lang="fr-FR" sz="1600" b="1" dirty="0">
              <a:solidFill>
                <a:schemeClr val="bg1"/>
              </a:solidFill>
              <a:latin typeface="Century Gothic" panose="020B0502020202020204" pitchFamily="34" charset="0"/>
            </a:endParaRPr>
          </a:p>
        </p:txBody>
      </p:sp>
      <p:sp>
        <p:nvSpPr>
          <p:cNvPr id="23" name="ZoneTexte 22">
            <a:extLst>
              <a:ext uri="{FF2B5EF4-FFF2-40B4-BE49-F238E27FC236}">
                <a16:creationId xmlns:a16="http://schemas.microsoft.com/office/drawing/2014/main" id="{9F879712-71EB-948D-F302-55CCAC19FD84}"/>
              </a:ext>
            </a:extLst>
          </p:cNvPr>
          <p:cNvSpPr txBox="1"/>
          <p:nvPr/>
        </p:nvSpPr>
        <p:spPr>
          <a:xfrm>
            <a:off x="248872" y="1300178"/>
            <a:ext cx="4451312" cy="1169551"/>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p>
          <a:p>
            <a:pPr algn="just"/>
            <a:endParaRPr lang="fr-FR" sz="1400" b="1" dirty="0">
              <a:solidFill>
                <a:srgbClr val="4F4F4F"/>
              </a:solidFill>
              <a:latin typeface="Century Gothic" panose="020B0502020202020204" pitchFamily="34" charset="0"/>
            </a:endParaRPr>
          </a:p>
          <a:p>
            <a:pPr algn="just"/>
            <a:r>
              <a:rPr lang="fr-FR" sz="1400" dirty="0">
                <a:solidFill>
                  <a:srgbClr val="4F4F4F"/>
                </a:solidFill>
                <a:latin typeface="Century Gothic" panose="020B0502020202020204" pitchFamily="34" charset="0"/>
              </a:rPr>
              <a:t>Le gypse est séparé des indésirables pour fabriquer de nouvelles plaques.</a:t>
            </a:r>
          </a:p>
          <a:p>
            <a:pPr algn="just"/>
            <a:r>
              <a:rPr lang="fr-FR" sz="1400" dirty="0">
                <a:solidFill>
                  <a:srgbClr val="4F4F4F"/>
                </a:solidFill>
                <a:latin typeface="Century Gothic" panose="020B0502020202020204" pitchFamily="34" charset="0"/>
              </a:rPr>
              <a:t>Le plâtre se recycle à l’infini.</a:t>
            </a:r>
          </a:p>
        </p:txBody>
      </p:sp>
      <p:sp>
        <p:nvSpPr>
          <p:cNvPr id="24" name="ZoneTexte 23">
            <a:extLst>
              <a:ext uri="{FF2B5EF4-FFF2-40B4-BE49-F238E27FC236}">
                <a16:creationId xmlns:a16="http://schemas.microsoft.com/office/drawing/2014/main" id="{E671615B-85A1-C327-E835-BE4A3CABA4D4}"/>
              </a:ext>
            </a:extLst>
          </p:cNvPr>
          <p:cNvSpPr txBox="1"/>
          <p:nvPr/>
        </p:nvSpPr>
        <p:spPr>
          <a:xfrm>
            <a:off x="248872" y="5229312"/>
            <a:ext cx="4451312" cy="1815882"/>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a:p>
            <a:pPr algn="just"/>
            <a:r>
              <a:rPr lang="fr-FR" sz="1400" dirty="0">
                <a:solidFill>
                  <a:srgbClr val="4F4F4F"/>
                </a:solidFill>
                <a:latin typeface="Century Gothic" panose="020B0502020202020204" pitchFamily="34" charset="0"/>
              </a:rPr>
              <a:t>Le plâtre en poudre présente des dangers car il va se disséminer dans l’air et peut être inhalé. Il ne doit pas être déposé dans la benne.</a:t>
            </a:r>
          </a:p>
          <a:p>
            <a:pPr algn="just"/>
            <a:r>
              <a:rPr lang="fr-FR" sz="1400" dirty="0">
                <a:solidFill>
                  <a:srgbClr val="4F4F4F"/>
                </a:solidFill>
                <a:latin typeface="Century Gothic" panose="020B0502020202020204" pitchFamily="34" charset="0"/>
              </a:rPr>
              <a:t>Les seaux d’enduits ou de colle à base de plâtre risquent eux d’abimer les machines des usines de recyclage et ne doivent pas non plus être déposés dans la benne.</a:t>
            </a:r>
          </a:p>
        </p:txBody>
      </p:sp>
      <p:sp>
        <p:nvSpPr>
          <p:cNvPr id="25" name="ZoneTexte 24">
            <a:extLst>
              <a:ext uri="{FF2B5EF4-FFF2-40B4-BE49-F238E27FC236}">
                <a16:creationId xmlns:a16="http://schemas.microsoft.com/office/drawing/2014/main" id="{4FB695C1-33CF-EC5E-C617-8086EF68CD6B}"/>
              </a:ext>
            </a:extLst>
          </p:cNvPr>
          <p:cNvSpPr txBox="1"/>
          <p:nvPr/>
        </p:nvSpPr>
        <p:spPr>
          <a:xfrm>
            <a:off x="5943061" y="2223538"/>
            <a:ext cx="4451312" cy="307777"/>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p:txBody>
      </p:sp>
      <p:sp>
        <p:nvSpPr>
          <p:cNvPr id="28" name="ZoneTexte 27">
            <a:extLst>
              <a:ext uri="{FF2B5EF4-FFF2-40B4-BE49-F238E27FC236}">
                <a16:creationId xmlns:a16="http://schemas.microsoft.com/office/drawing/2014/main" id="{E811B241-10B5-17E2-78D1-158B9B044290}"/>
              </a:ext>
            </a:extLst>
          </p:cNvPr>
          <p:cNvSpPr txBox="1"/>
          <p:nvPr/>
        </p:nvSpPr>
        <p:spPr>
          <a:xfrm>
            <a:off x="5943061" y="5229312"/>
            <a:ext cx="4451312" cy="307777"/>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endParaRPr lang="fr-FR" sz="1400" dirty="0">
              <a:solidFill>
                <a:srgbClr val="4F4F4F"/>
              </a:solidFill>
              <a:latin typeface="Century Gothic" panose="020B0502020202020204" pitchFamily="34" charset="0"/>
            </a:endParaRPr>
          </a:p>
        </p:txBody>
      </p:sp>
      <p:sp>
        <p:nvSpPr>
          <p:cNvPr id="29" name="ZoneTexte 28">
            <a:extLst>
              <a:ext uri="{FF2B5EF4-FFF2-40B4-BE49-F238E27FC236}">
                <a16:creationId xmlns:a16="http://schemas.microsoft.com/office/drawing/2014/main" id="{056629D6-F1CA-004C-AD8E-5B51DC21B65B}"/>
              </a:ext>
            </a:extLst>
          </p:cNvPr>
          <p:cNvSpPr txBox="1"/>
          <p:nvPr/>
        </p:nvSpPr>
        <p:spPr>
          <a:xfrm>
            <a:off x="5943061" y="5552851"/>
            <a:ext cx="4528960" cy="1815882"/>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Plaques de plâtre ou carreaux de plâtre enrobé de carton </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Plaques sandwich phoniques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Produits moulés non fibrés (corniches, plinthes, rosaces)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Cloisons alvéolaires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Dalles de plafond</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Complexes de doublage d’isolation thermique / acoustique (plâtre PSE, laines ou mousse PU)</a:t>
            </a:r>
          </a:p>
          <a:p>
            <a:pPr marL="107950" indent="-107950">
              <a:buFont typeface="Arial" panose="020B0604020202020204" pitchFamily="34" charset="0"/>
              <a:buChar char="•"/>
            </a:pPr>
            <a:endParaRPr lang="fr-FR" sz="1400" dirty="0">
              <a:solidFill>
                <a:srgbClr val="4F4F4F"/>
              </a:solidFill>
              <a:latin typeface="Century Gothic" panose="020B0502020202020204" pitchFamily="34" charset="0"/>
            </a:endParaRPr>
          </a:p>
        </p:txBody>
      </p:sp>
      <p:sp>
        <p:nvSpPr>
          <p:cNvPr id="30" name="ZoneTexte 29">
            <a:extLst>
              <a:ext uri="{FF2B5EF4-FFF2-40B4-BE49-F238E27FC236}">
                <a16:creationId xmlns:a16="http://schemas.microsoft.com/office/drawing/2014/main" id="{CD986109-E82B-ECFA-BBB8-669BA31486B5}"/>
              </a:ext>
            </a:extLst>
          </p:cNvPr>
          <p:cNvSpPr txBox="1"/>
          <p:nvPr/>
        </p:nvSpPr>
        <p:spPr>
          <a:xfrm>
            <a:off x="6080397" y="895339"/>
            <a:ext cx="4391623" cy="1169551"/>
          </a:xfrm>
          <a:prstGeom prst="rect">
            <a:avLst/>
          </a:prstGeom>
          <a:noFill/>
        </p:spPr>
        <p:txBody>
          <a:bodyPr wrap="square" numCol="2" rtlCol="0">
            <a:spAutoFit/>
          </a:bodyPr>
          <a:lstStyle/>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Plaques gypse cellulose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Plaques sandwich</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Rosace, corniche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Cloison alvéolaire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Plaques ciment, bois/ciment</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Complexe avec PSE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Briques plâtrières ou plâtrées</a:t>
            </a:r>
          </a:p>
        </p:txBody>
      </p:sp>
      <p:sp>
        <p:nvSpPr>
          <p:cNvPr id="32" name="ZoneTexte 31">
            <a:extLst>
              <a:ext uri="{FF2B5EF4-FFF2-40B4-BE49-F238E27FC236}">
                <a16:creationId xmlns:a16="http://schemas.microsoft.com/office/drawing/2014/main" id="{42862B10-EC60-4E0B-4CD9-F3B247BAB3A6}"/>
              </a:ext>
            </a:extLst>
          </p:cNvPr>
          <p:cNvSpPr txBox="1"/>
          <p:nvPr/>
        </p:nvSpPr>
        <p:spPr>
          <a:xfrm>
            <a:off x="5943061" y="2528028"/>
            <a:ext cx="4528960" cy="738664"/>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Plaques gypse-cellulose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Plaques ciment, bois/ciment</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Briques plâtrières ou plâtrées</a:t>
            </a:r>
          </a:p>
        </p:txBody>
      </p:sp>
      <p:pic>
        <p:nvPicPr>
          <p:cNvPr id="5" name="Image 4">
            <a:extLst>
              <a:ext uri="{FF2B5EF4-FFF2-40B4-BE49-F238E27FC236}">
                <a16:creationId xmlns:a16="http://schemas.microsoft.com/office/drawing/2014/main" id="{F8DE1A9A-DCCA-78EB-3D6E-B857CA689E8B}"/>
              </a:ext>
            </a:extLst>
          </p:cNvPr>
          <p:cNvPicPr>
            <a:picLocks noChangeAspect="1"/>
          </p:cNvPicPr>
          <p:nvPr/>
        </p:nvPicPr>
        <p:blipFill>
          <a:blip r:embed="rId6"/>
          <a:stretch>
            <a:fillRect/>
          </a:stretch>
        </p:blipFill>
        <p:spPr>
          <a:xfrm>
            <a:off x="5983622" y="4189974"/>
            <a:ext cx="742156" cy="743802"/>
          </a:xfrm>
          <a:prstGeom prst="ellipse">
            <a:avLst/>
          </a:prstGeom>
        </p:spPr>
      </p:pic>
    </p:spTree>
    <p:extLst>
      <p:ext uri="{BB962C8B-B14F-4D97-AF65-F5344CB8AC3E}">
        <p14:creationId xmlns:p14="http://schemas.microsoft.com/office/powerpoint/2010/main" val="397348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solidFill>
            <a:srgbClr val="769973"/>
          </a:solidFill>
          <a:ln w="25400" cap="flat" cmpd="sng" algn="ctr">
            <a:no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solidFill>
            <a:srgbClr val="769973"/>
          </a:solidFill>
          <a:ln w="254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0" name="Flèche : bas 59">
            <a:extLst>
              <a:ext uri="{FF2B5EF4-FFF2-40B4-BE49-F238E27FC236}">
                <a16:creationId xmlns:a16="http://schemas.microsoft.com/office/drawing/2014/main" id="{D74EB391-4132-4800-8D22-61671B845259}"/>
              </a:ext>
            </a:extLst>
          </p:cNvPr>
          <p:cNvSpPr/>
          <p:nvPr/>
        </p:nvSpPr>
        <p:spPr>
          <a:xfrm>
            <a:off x="8004893" y="1503170"/>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Flèche : bas 60">
            <a:extLst>
              <a:ext uri="{FF2B5EF4-FFF2-40B4-BE49-F238E27FC236}">
                <a16:creationId xmlns:a16="http://schemas.microsoft.com/office/drawing/2014/main" id="{72B638C9-112B-C6A0-A09D-375324CD1265}"/>
              </a:ext>
            </a:extLst>
          </p:cNvPr>
          <p:cNvSpPr/>
          <p:nvPr/>
        </p:nvSpPr>
        <p:spPr>
          <a:xfrm rot="2452013">
            <a:off x="6811381"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lèche : bas 61">
            <a:extLst>
              <a:ext uri="{FF2B5EF4-FFF2-40B4-BE49-F238E27FC236}">
                <a16:creationId xmlns:a16="http://schemas.microsoft.com/office/drawing/2014/main" id="{89B1247A-3EB4-8C3F-E988-9D39E6369D55}"/>
              </a:ext>
            </a:extLst>
          </p:cNvPr>
          <p:cNvSpPr/>
          <p:nvPr/>
        </p:nvSpPr>
        <p:spPr>
          <a:xfrm rot="19402372">
            <a:off x="9198357"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 avec coins rognés en haut 62">
            <a:extLst>
              <a:ext uri="{FF2B5EF4-FFF2-40B4-BE49-F238E27FC236}">
                <a16:creationId xmlns:a16="http://schemas.microsoft.com/office/drawing/2014/main" id="{225BA9F2-7B14-EF38-E667-B665A5CCA4A8}"/>
              </a:ext>
            </a:extLst>
          </p:cNvPr>
          <p:cNvSpPr/>
          <p:nvPr/>
        </p:nvSpPr>
        <p:spPr>
          <a:xfrm rot="10800000">
            <a:off x="620324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rognés en haut 63">
            <a:extLst>
              <a:ext uri="{FF2B5EF4-FFF2-40B4-BE49-F238E27FC236}">
                <a16:creationId xmlns:a16="http://schemas.microsoft.com/office/drawing/2014/main" id="{B86AACE9-73C2-11B7-4C06-3BFC92C7E773}"/>
              </a:ext>
            </a:extLst>
          </p:cNvPr>
          <p:cNvSpPr/>
          <p:nvPr/>
        </p:nvSpPr>
        <p:spPr>
          <a:xfrm rot="10800000">
            <a:off x="7674262"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 avec coins rognés en haut 64">
            <a:extLst>
              <a:ext uri="{FF2B5EF4-FFF2-40B4-BE49-F238E27FC236}">
                <a16:creationId xmlns:a16="http://schemas.microsoft.com/office/drawing/2014/main" id="{6C5C0A6B-0C0B-96E4-DA6B-094F88050269}"/>
              </a:ext>
            </a:extLst>
          </p:cNvPr>
          <p:cNvSpPr/>
          <p:nvPr/>
        </p:nvSpPr>
        <p:spPr>
          <a:xfrm rot="10800000">
            <a:off x="913091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6" name="Connecteur droit 65">
            <a:extLst>
              <a:ext uri="{FF2B5EF4-FFF2-40B4-BE49-F238E27FC236}">
                <a16:creationId xmlns:a16="http://schemas.microsoft.com/office/drawing/2014/main" id="{B67E16A8-AF05-40F7-53A6-DDC0BAC4678F}"/>
              </a:ext>
            </a:extLst>
          </p:cNvPr>
          <p:cNvCxnSpPr/>
          <p:nvPr/>
        </p:nvCxnSpPr>
        <p:spPr>
          <a:xfrm>
            <a:off x="651918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3BCAF42D-111A-3C3F-28A9-D83E46B8F78B}"/>
              </a:ext>
            </a:extLst>
          </p:cNvPr>
          <p:cNvCxnSpPr/>
          <p:nvPr/>
        </p:nvCxnSpPr>
        <p:spPr>
          <a:xfrm>
            <a:off x="674486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487A848A-0C85-B5BC-1B2E-2E411B4D1094}"/>
              </a:ext>
            </a:extLst>
          </p:cNvPr>
          <p:cNvCxnSpPr/>
          <p:nvPr/>
        </p:nvCxnSpPr>
        <p:spPr>
          <a:xfrm>
            <a:off x="697822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4DCF2DC9-B662-0687-0DD0-E3E5D2CED783}"/>
              </a:ext>
            </a:extLst>
          </p:cNvPr>
          <p:cNvCxnSpPr/>
          <p:nvPr/>
        </p:nvCxnSpPr>
        <p:spPr>
          <a:xfrm>
            <a:off x="7990743"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67AD1D32-90C5-A243-EA81-81735BE1D09B}"/>
              </a:ext>
            </a:extLst>
          </p:cNvPr>
          <p:cNvCxnSpPr/>
          <p:nvPr/>
        </p:nvCxnSpPr>
        <p:spPr>
          <a:xfrm>
            <a:off x="821641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297FD050-0673-D8D0-A484-D603182AC5E6}"/>
              </a:ext>
            </a:extLst>
          </p:cNvPr>
          <p:cNvCxnSpPr/>
          <p:nvPr/>
        </p:nvCxnSpPr>
        <p:spPr>
          <a:xfrm>
            <a:off x="844977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5B8A5DD3-C023-8D26-46F1-555DFFDBC50D}"/>
              </a:ext>
            </a:extLst>
          </p:cNvPr>
          <p:cNvCxnSpPr/>
          <p:nvPr/>
        </p:nvCxnSpPr>
        <p:spPr>
          <a:xfrm>
            <a:off x="9457718"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021E939B-A043-054B-E427-8BBC7B5AC279}"/>
              </a:ext>
            </a:extLst>
          </p:cNvPr>
          <p:cNvCxnSpPr/>
          <p:nvPr/>
        </p:nvCxnSpPr>
        <p:spPr>
          <a:xfrm>
            <a:off x="968339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FB29E00A-99DB-8CE9-3541-C4D0ED48C8F4}"/>
              </a:ext>
            </a:extLst>
          </p:cNvPr>
          <p:cNvCxnSpPr/>
          <p:nvPr/>
        </p:nvCxnSpPr>
        <p:spPr>
          <a:xfrm>
            <a:off x="991675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5" name="Image 74">
            <a:extLst>
              <a:ext uri="{FF2B5EF4-FFF2-40B4-BE49-F238E27FC236}">
                <a16:creationId xmlns:a16="http://schemas.microsoft.com/office/drawing/2014/main" id="{0457B25D-8CF7-0961-D8B1-5F509ACC030D}"/>
              </a:ext>
            </a:extLst>
          </p:cNvPr>
          <p:cNvPicPr>
            <a:picLocks noChangeAspect="1"/>
          </p:cNvPicPr>
          <p:nvPr/>
        </p:nvPicPr>
        <p:blipFill>
          <a:blip r:embed="rId2"/>
          <a:stretch>
            <a:fillRect/>
          </a:stretch>
        </p:blipFill>
        <p:spPr>
          <a:xfrm>
            <a:off x="6147545" y="5253948"/>
            <a:ext cx="898030" cy="900000"/>
          </a:xfrm>
          <a:prstGeom prst="ellipse">
            <a:avLst/>
          </a:prstGeom>
        </p:spPr>
      </p:pic>
      <p:pic>
        <p:nvPicPr>
          <p:cNvPr id="76" name="Image 75">
            <a:extLst>
              <a:ext uri="{FF2B5EF4-FFF2-40B4-BE49-F238E27FC236}">
                <a16:creationId xmlns:a16="http://schemas.microsoft.com/office/drawing/2014/main" id="{542B117C-C94A-75A1-056D-2ACCB1563653}"/>
              </a:ext>
            </a:extLst>
          </p:cNvPr>
          <p:cNvPicPr>
            <a:picLocks noChangeAspect="1"/>
          </p:cNvPicPr>
          <p:nvPr/>
        </p:nvPicPr>
        <p:blipFill>
          <a:blip r:embed="rId3"/>
          <a:stretch>
            <a:fillRect/>
          </a:stretch>
        </p:blipFill>
        <p:spPr>
          <a:xfrm>
            <a:off x="6157229" y="4109827"/>
            <a:ext cx="915755" cy="900000"/>
          </a:xfrm>
          <a:prstGeom prst="ellipse">
            <a:avLst/>
          </a:prstGeom>
        </p:spPr>
      </p:pic>
      <p:pic>
        <p:nvPicPr>
          <p:cNvPr id="77" name="Image 76">
            <a:extLst>
              <a:ext uri="{FF2B5EF4-FFF2-40B4-BE49-F238E27FC236}">
                <a16:creationId xmlns:a16="http://schemas.microsoft.com/office/drawing/2014/main" id="{F107195E-66CE-E1F6-16CE-DECBD1120B25}"/>
              </a:ext>
            </a:extLst>
          </p:cNvPr>
          <p:cNvPicPr>
            <a:picLocks noChangeAspect="1"/>
          </p:cNvPicPr>
          <p:nvPr/>
        </p:nvPicPr>
        <p:blipFill>
          <a:blip r:embed="rId4"/>
          <a:stretch>
            <a:fillRect/>
          </a:stretch>
        </p:blipFill>
        <p:spPr>
          <a:xfrm>
            <a:off x="9271858" y="6445247"/>
            <a:ext cx="911868" cy="900000"/>
          </a:xfrm>
          <a:prstGeom prst="ellipse">
            <a:avLst/>
          </a:prstGeom>
        </p:spPr>
      </p:pic>
      <p:pic>
        <p:nvPicPr>
          <p:cNvPr id="78" name="Image 77">
            <a:extLst>
              <a:ext uri="{FF2B5EF4-FFF2-40B4-BE49-F238E27FC236}">
                <a16:creationId xmlns:a16="http://schemas.microsoft.com/office/drawing/2014/main" id="{5D27A11D-6EA8-CA8C-4FAC-8C2E0E58DBFD}"/>
              </a:ext>
            </a:extLst>
          </p:cNvPr>
          <p:cNvPicPr>
            <a:picLocks noChangeAspect="1"/>
          </p:cNvPicPr>
          <p:nvPr/>
        </p:nvPicPr>
        <p:blipFill>
          <a:blip r:embed="rId5"/>
          <a:stretch>
            <a:fillRect/>
          </a:stretch>
        </p:blipFill>
        <p:spPr>
          <a:xfrm>
            <a:off x="9245704" y="5253948"/>
            <a:ext cx="896009" cy="900000"/>
          </a:xfrm>
          <a:prstGeom prst="ellipse">
            <a:avLst/>
          </a:prstGeom>
        </p:spPr>
      </p:pic>
      <p:pic>
        <p:nvPicPr>
          <p:cNvPr id="79" name="Image 78">
            <a:extLst>
              <a:ext uri="{FF2B5EF4-FFF2-40B4-BE49-F238E27FC236}">
                <a16:creationId xmlns:a16="http://schemas.microsoft.com/office/drawing/2014/main" id="{ED546B87-A0A4-A72E-6F5C-FF1D35DE6C9E}"/>
              </a:ext>
            </a:extLst>
          </p:cNvPr>
          <p:cNvPicPr>
            <a:picLocks noChangeAspect="1"/>
          </p:cNvPicPr>
          <p:nvPr/>
        </p:nvPicPr>
        <p:blipFill>
          <a:blip r:embed="rId6"/>
          <a:stretch>
            <a:fillRect/>
          </a:stretch>
        </p:blipFill>
        <p:spPr>
          <a:xfrm>
            <a:off x="7708602" y="5253948"/>
            <a:ext cx="936000" cy="880824"/>
          </a:xfrm>
          <a:prstGeom prst="ellipse">
            <a:avLst/>
          </a:prstGeom>
        </p:spPr>
      </p:pic>
      <p:pic>
        <p:nvPicPr>
          <p:cNvPr id="80" name="Image 79">
            <a:extLst>
              <a:ext uri="{FF2B5EF4-FFF2-40B4-BE49-F238E27FC236}">
                <a16:creationId xmlns:a16="http://schemas.microsoft.com/office/drawing/2014/main" id="{D4765E30-D7D3-69E3-AC89-1B16DCADE180}"/>
              </a:ext>
            </a:extLst>
          </p:cNvPr>
          <p:cNvPicPr>
            <a:picLocks noChangeAspect="1"/>
          </p:cNvPicPr>
          <p:nvPr/>
        </p:nvPicPr>
        <p:blipFill>
          <a:blip r:embed="rId7"/>
          <a:stretch>
            <a:fillRect/>
          </a:stretch>
        </p:blipFill>
        <p:spPr>
          <a:xfrm>
            <a:off x="7645298" y="4109827"/>
            <a:ext cx="955877" cy="900000"/>
          </a:xfrm>
          <a:prstGeom prst="ellipse">
            <a:avLst/>
          </a:prstGeom>
        </p:spPr>
      </p:pic>
      <p:pic>
        <p:nvPicPr>
          <p:cNvPr id="81" name="Image 80">
            <a:extLst>
              <a:ext uri="{FF2B5EF4-FFF2-40B4-BE49-F238E27FC236}">
                <a16:creationId xmlns:a16="http://schemas.microsoft.com/office/drawing/2014/main" id="{CE62CC11-9C10-0029-7EF9-1E46AB48D71C}"/>
              </a:ext>
            </a:extLst>
          </p:cNvPr>
          <p:cNvPicPr>
            <a:picLocks noChangeAspect="1"/>
          </p:cNvPicPr>
          <p:nvPr/>
        </p:nvPicPr>
        <p:blipFill>
          <a:blip r:embed="rId8"/>
          <a:stretch>
            <a:fillRect/>
          </a:stretch>
        </p:blipFill>
        <p:spPr>
          <a:xfrm>
            <a:off x="6167512" y="6445247"/>
            <a:ext cx="890044" cy="900000"/>
          </a:xfrm>
          <a:prstGeom prst="ellipse">
            <a:avLst/>
          </a:prstGeom>
        </p:spPr>
      </p:pic>
      <p:pic>
        <p:nvPicPr>
          <p:cNvPr id="82" name="Image 81">
            <a:extLst>
              <a:ext uri="{FF2B5EF4-FFF2-40B4-BE49-F238E27FC236}">
                <a16:creationId xmlns:a16="http://schemas.microsoft.com/office/drawing/2014/main" id="{E76C4F49-CA6D-32E3-3322-6AADB5705504}"/>
              </a:ext>
            </a:extLst>
          </p:cNvPr>
          <p:cNvPicPr>
            <a:picLocks noChangeAspect="1"/>
          </p:cNvPicPr>
          <p:nvPr/>
        </p:nvPicPr>
        <p:blipFill>
          <a:blip r:embed="rId9"/>
          <a:stretch>
            <a:fillRect/>
          </a:stretch>
        </p:blipFill>
        <p:spPr>
          <a:xfrm>
            <a:off x="9193586" y="4109827"/>
            <a:ext cx="905922" cy="900000"/>
          </a:xfrm>
          <a:prstGeom prst="ellipse">
            <a:avLst/>
          </a:prstGeom>
        </p:spPr>
      </p:pic>
      <p:pic>
        <p:nvPicPr>
          <p:cNvPr id="83" name="Image 82">
            <a:extLst>
              <a:ext uri="{FF2B5EF4-FFF2-40B4-BE49-F238E27FC236}">
                <a16:creationId xmlns:a16="http://schemas.microsoft.com/office/drawing/2014/main" id="{528A7C38-F2B0-828B-07B2-1D14758B52DD}"/>
              </a:ext>
            </a:extLst>
          </p:cNvPr>
          <p:cNvPicPr>
            <a:picLocks noChangeAspect="1"/>
          </p:cNvPicPr>
          <p:nvPr/>
        </p:nvPicPr>
        <p:blipFill>
          <a:blip r:embed="rId10"/>
          <a:stretch>
            <a:fillRect/>
          </a:stretch>
        </p:blipFill>
        <p:spPr>
          <a:xfrm>
            <a:off x="7730635" y="6445247"/>
            <a:ext cx="898009" cy="900000"/>
          </a:xfrm>
          <a:prstGeom prst="ellipse">
            <a:avLst/>
          </a:prstGeom>
        </p:spPr>
      </p:pic>
      <p:sp>
        <p:nvSpPr>
          <p:cNvPr id="85" name="ZoneTexte 84">
            <a:extLst>
              <a:ext uri="{FF2B5EF4-FFF2-40B4-BE49-F238E27FC236}">
                <a16:creationId xmlns:a16="http://schemas.microsoft.com/office/drawing/2014/main" id="{A8704D6B-3E88-B22F-A654-DFEEA451EED1}"/>
              </a:ext>
            </a:extLst>
          </p:cNvPr>
          <p:cNvSpPr txBox="1"/>
          <p:nvPr/>
        </p:nvSpPr>
        <p:spPr>
          <a:xfrm>
            <a:off x="7837713" y="60294"/>
            <a:ext cx="764701" cy="1200329"/>
          </a:xfrm>
          <a:prstGeom prst="rect">
            <a:avLst/>
          </a:prstGeom>
          <a:noFill/>
        </p:spPr>
        <p:txBody>
          <a:bodyPr wrap="square" rtlCol="0">
            <a:spAutoFit/>
          </a:bodyPr>
          <a:lstStyle/>
          <a:p>
            <a:pPr algn="ctr"/>
            <a:r>
              <a:rPr lang="fr-FR" sz="7200" b="1" dirty="0">
                <a:solidFill>
                  <a:schemeClr val="bg1"/>
                </a:solidFill>
              </a:rPr>
              <a:t>?</a:t>
            </a:r>
          </a:p>
        </p:txBody>
      </p:sp>
      <p:pic>
        <p:nvPicPr>
          <p:cNvPr id="88" name="Graphique 87" descr="Recyclage avec un remplissage uni">
            <a:extLst>
              <a:ext uri="{FF2B5EF4-FFF2-40B4-BE49-F238E27FC236}">
                <a16:creationId xmlns:a16="http://schemas.microsoft.com/office/drawing/2014/main" id="{54D46208-FFD4-2E93-F5B9-387AC2F34C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16746" y="654652"/>
            <a:ext cx="2371719" cy="2371719"/>
          </a:xfrm>
          <a:prstGeom prst="rect">
            <a:avLst/>
          </a:prstGeom>
        </p:spPr>
      </p:pic>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13"/>
          <a:stretch>
            <a:fillRect/>
          </a:stretch>
        </p:blipFill>
        <p:spPr>
          <a:xfrm rot="5400000" flipV="1">
            <a:off x="5516825" y="5461247"/>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13"/>
          <a:stretch>
            <a:fillRect/>
          </a:stretch>
        </p:blipFill>
        <p:spPr>
          <a:xfrm rot="16200000">
            <a:off x="4762583" y="1538396"/>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13"/>
          <a:stretch>
            <a:fillRect/>
          </a:stretch>
        </p:blipFill>
        <p:spPr>
          <a:xfrm rot="5400000" flipV="1">
            <a:off x="5516825" y="1538396"/>
            <a:ext cx="349359" cy="275983"/>
          </a:xfrm>
          <a:prstGeom prst="rect">
            <a:avLst/>
          </a:prstGeom>
        </p:spPr>
      </p:pic>
      <p:sp>
        <p:nvSpPr>
          <p:cNvPr id="2" name="Ellipse 1">
            <a:extLst>
              <a:ext uri="{FF2B5EF4-FFF2-40B4-BE49-F238E27FC236}">
                <a16:creationId xmlns:a16="http://schemas.microsoft.com/office/drawing/2014/main" id="{5840C2D6-F87B-44AB-5D0C-BB9EB7904B0D}"/>
              </a:ext>
            </a:extLst>
          </p:cNvPr>
          <p:cNvSpPr/>
          <p:nvPr/>
        </p:nvSpPr>
        <p:spPr>
          <a:xfrm>
            <a:off x="7759210"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llipse 4">
            <a:extLst>
              <a:ext uri="{FF2B5EF4-FFF2-40B4-BE49-F238E27FC236}">
                <a16:creationId xmlns:a16="http://schemas.microsoft.com/office/drawing/2014/main" id="{0E999E01-A88D-6372-5639-44F99AD93FF7}"/>
              </a:ext>
            </a:extLst>
          </p:cNvPr>
          <p:cNvSpPr/>
          <p:nvPr/>
        </p:nvSpPr>
        <p:spPr>
          <a:xfrm>
            <a:off x="7816360" y="5335402"/>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9B347549-F0B5-683C-5ABE-CD0AE1E26119}"/>
              </a:ext>
            </a:extLst>
          </p:cNvPr>
          <p:cNvSpPr/>
          <p:nvPr/>
        </p:nvSpPr>
        <p:spPr>
          <a:xfrm>
            <a:off x="9334601"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6FED2B21-5853-9495-B7B4-200592CF4373}"/>
              </a:ext>
            </a:extLst>
          </p:cNvPr>
          <p:cNvSpPr/>
          <p:nvPr/>
        </p:nvSpPr>
        <p:spPr>
          <a:xfrm>
            <a:off x="7825885" y="654049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068B769F-32DC-3756-C761-C1CF01839391}"/>
              </a:ext>
            </a:extLst>
          </p:cNvPr>
          <p:cNvSpPr/>
          <p:nvPr/>
        </p:nvSpPr>
        <p:spPr>
          <a:xfrm>
            <a:off x="9344126" y="652144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276A2FF5-501A-61A9-AFCC-6B78AB7C0C2A}"/>
              </a:ext>
            </a:extLst>
          </p:cNvPr>
          <p:cNvSpPr/>
          <p:nvPr/>
        </p:nvSpPr>
        <p:spPr>
          <a:xfrm>
            <a:off x="6224662"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810F0C2A-DF02-92A1-50DF-761F0DDD572B}"/>
              </a:ext>
            </a:extLst>
          </p:cNvPr>
          <p:cNvSpPr/>
          <p:nvPr/>
        </p:nvSpPr>
        <p:spPr>
          <a:xfrm>
            <a:off x="6253237" y="6543848"/>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7FFB0EDF-D4B7-398D-C459-DD08015F3741}"/>
              </a:ext>
            </a:extLst>
          </p:cNvPr>
          <p:cNvSpPr/>
          <p:nvPr/>
        </p:nvSpPr>
        <p:spPr>
          <a:xfrm>
            <a:off x="6235304" y="4190275"/>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B3B3669E-FA57-DF3C-39A4-204D581F2158}"/>
              </a:ext>
            </a:extLst>
          </p:cNvPr>
          <p:cNvSpPr txBox="1"/>
          <p:nvPr/>
        </p:nvSpPr>
        <p:spPr>
          <a:xfrm rot="19006621">
            <a:off x="26374" y="284489"/>
            <a:ext cx="1358922" cy="646331"/>
          </a:xfrm>
          <a:prstGeom prst="rect">
            <a:avLst/>
          </a:prstGeom>
          <a:noFill/>
        </p:spPr>
        <p:txBody>
          <a:bodyPr wrap="square" rtlCol="0">
            <a:spAutoFit/>
          </a:bodyPr>
          <a:lstStyle/>
          <a:p>
            <a:pPr algn="ctr"/>
            <a:r>
              <a:rPr lang="fr-FR" b="1" dirty="0">
                <a:solidFill>
                  <a:schemeClr val="bg1"/>
                </a:solidFill>
              </a:rPr>
              <a:t>Plâtre simple</a:t>
            </a:r>
          </a:p>
        </p:txBody>
      </p:sp>
      <p:sp>
        <p:nvSpPr>
          <p:cNvPr id="17" name="ZoneTexte 16">
            <a:extLst>
              <a:ext uri="{FF2B5EF4-FFF2-40B4-BE49-F238E27FC236}">
                <a16:creationId xmlns:a16="http://schemas.microsoft.com/office/drawing/2014/main" id="{D5965379-40D0-9FAF-1FBC-97DCC86E1A2F}"/>
              </a:ext>
            </a:extLst>
          </p:cNvPr>
          <p:cNvSpPr txBox="1"/>
          <p:nvPr/>
        </p:nvSpPr>
        <p:spPr>
          <a:xfrm rot="19006621">
            <a:off x="5703152" y="284489"/>
            <a:ext cx="1358922" cy="646331"/>
          </a:xfrm>
          <a:prstGeom prst="rect">
            <a:avLst/>
          </a:prstGeom>
          <a:noFill/>
        </p:spPr>
        <p:txBody>
          <a:bodyPr wrap="square" rtlCol="0">
            <a:spAutoFit/>
          </a:bodyPr>
          <a:lstStyle/>
          <a:p>
            <a:pPr algn="ctr"/>
            <a:r>
              <a:rPr lang="fr-FR" b="1" dirty="0">
                <a:solidFill>
                  <a:schemeClr val="bg1"/>
                </a:solidFill>
              </a:rPr>
              <a:t>Plâtre simple</a:t>
            </a:r>
          </a:p>
        </p:txBody>
      </p:sp>
      <p:sp>
        <p:nvSpPr>
          <p:cNvPr id="19" name="Bulle narrative : rectangle 18">
            <a:extLst>
              <a:ext uri="{FF2B5EF4-FFF2-40B4-BE49-F238E27FC236}">
                <a16:creationId xmlns:a16="http://schemas.microsoft.com/office/drawing/2014/main" id="{568D234A-2767-F9B0-E3F6-994CEDD6CEC7}"/>
              </a:ext>
            </a:extLst>
          </p:cNvPr>
          <p:cNvSpPr/>
          <p:nvPr/>
        </p:nvSpPr>
        <p:spPr>
          <a:xfrm>
            <a:off x="1041670" y="4619192"/>
            <a:ext cx="2700799" cy="943841"/>
          </a:xfrm>
          <a:prstGeom prst="wedgeRectCallout">
            <a:avLst>
              <a:gd name="adj1" fmla="val 38805"/>
              <a:gd name="adj2" fmla="val 70757"/>
            </a:avLst>
          </a:prstGeom>
          <a:noFill/>
          <a:ln w="19050">
            <a:solidFill>
              <a:srgbClr val="5F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u="sng" dirty="0">
                <a:solidFill>
                  <a:srgbClr val="5F4040"/>
                </a:solidFill>
              </a:rPr>
              <a:t>Remarque </a:t>
            </a:r>
            <a:r>
              <a:rPr lang="fr-FR" sz="1600" dirty="0">
                <a:solidFill>
                  <a:srgbClr val="5F4040"/>
                </a:solidFill>
              </a:rPr>
              <a:t>: le plâtre simple n’est applicable qu’en région Nouvelle-Aquitaine</a:t>
            </a:r>
          </a:p>
        </p:txBody>
      </p:sp>
    </p:spTree>
    <p:extLst>
      <p:ext uri="{BB962C8B-B14F-4D97-AF65-F5344CB8AC3E}">
        <p14:creationId xmlns:p14="http://schemas.microsoft.com/office/powerpoint/2010/main" val="195264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 avec coins arrondis en haut 39">
            <a:extLst>
              <a:ext uri="{FF2B5EF4-FFF2-40B4-BE49-F238E27FC236}">
                <a16:creationId xmlns:a16="http://schemas.microsoft.com/office/drawing/2014/main" id="{2AD73F5A-914C-A49B-129F-BBC595A042C3}"/>
              </a:ext>
            </a:extLst>
          </p:cNvPr>
          <p:cNvSpPr/>
          <p:nvPr/>
        </p:nvSpPr>
        <p:spPr>
          <a:xfrm>
            <a:off x="5903890" y="165010"/>
            <a:ext cx="4561948" cy="1937980"/>
          </a:xfrm>
          <a:prstGeom prst="round2SameRect">
            <a:avLst>
              <a:gd name="adj1" fmla="val 206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6" name="Rectangle : avec coins arrondis en haut 35">
            <a:extLst>
              <a:ext uri="{FF2B5EF4-FFF2-40B4-BE49-F238E27FC236}">
                <a16:creationId xmlns:a16="http://schemas.microsoft.com/office/drawing/2014/main" id="{4180BD8B-D8A9-2F74-6914-17CC92BB8318}"/>
              </a:ext>
            </a:extLst>
          </p:cNvPr>
          <p:cNvSpPr/>
          <p:nvPr/>
        </p:nvSpPr>
        <p:spPr>
          <a:xfrm>
            <a:off x="5897992" y="4059068"/>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3" name="Rectangle : avec coins arrondis en haut 32">
            <a:extLst>
              <a:ext uri="{FF2B5EF4-FFF2-40B4-BE49-F238E27FC236}">
                <a16:creationId xmlns:a16="http://schemas.microsoft.com/office/drawing/2014/main" id="{BADC41DD-7EB5-26CA-1BE5-CD4FD5B42922}"/>
              </a:ext>
            </a:extLst>
          </p:cNvPr>
          <p:cNvSpPr/>
          <p:nvPr/>
        </p:nvSpPr>
        <p:spPr>
          <a:xfrm>
            <a:off x="219793" y="165009"/>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e 17">
            <a:extLst>
              <a:ext uri="{FF2B5EF4-FFF2-40B4-BE49-F238E27FC236}">
                <a16:creationId xmlns:a16="http://schemas.microsoft.com/office/drawing/2014/main" id="{E12F8E3A-F1B9-7E8A-B473-91FEB74D0D99}"/>
              </a:ext>
            </a:extLst>
          </p:cNvPr>
          <p:cNvGrpSpPr/>
          <p:nvPr/>
        </p:nvGrpSpPr>
        <p:grpSpPr>
          <a:xfrm>
            <a:off x="6080397" y="342278"/>
            <a:ext cx="569270" cy="307804"/>
            <a:chOff x="6128023" y="523253"/>
            <a:chExt cx="569270" cy="307804"/>
          </a:xfrm>
          <a:solidFill>
            <a:srgbClr val="FF6A5B"/>
          </a:solidFill>
        </p:grpSpPr>
        <p:sp>
          <p:nvSpPr>
            <p:cNvPr id="11" name="Rectangle : avec coins rognés en haut 10">
              <a:extLst>
                <a:ext uri="{FF2B5EF4-FFF2-40B4-BE49-F238E27FC236}">
                  <a16:creationId xmlns:a16="http://schemas.microsoft.com/office/drawing/2014/main" id="{E16B8833-3F64-7BEE-2B0D-50666F07267A}"/>
                </a:ext>
              </a:extLst>
            </p:cNvPr>
            <p:cNvSpPr/>
            <p:nvPr/>
          </p:nvSpPr>
          <p:spPr>
            <a:xfrm rot="10800000">
              <a:off x="6128023" y="523253"/>
              <a:ext cx="569270" cy="307804"/>
            </a:xfrm>
            <a:prstGeom prst="snip2SameRect">
              <a:avLst>
                <a:gd name="adj1" fmla="val 31846"/>
                <a:gd name="adj2" fmla="val 0"/>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F6622DE3-CE31-94A1-89CF-759F82232A7E}"/>
                </a:ext>
              </a:extLst>
            </p:cNvPr>
            <p:cNvCxnSpPr/>
            <p:nvPr/>
          </p:nvCxnSpPr>
          <p:spPr>
            <a:xfrm>
              <a:off x="6264092"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39C553-ED23-5BC0-287B-91E5037D607B}"/>
                </a:ext>
              </a:extLst>
            </p:cNvPr>
            <p:cNvCxnSpPr/>
            <p:nvPr/>
          </p:nvCxnSpPr>
          <p:spPr>
            <a:xfrm>
              <a:off x="641356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ED986BD-6CD4-EDB0-2FEB-69613E4325A8}"/>
                </a:ext>
              </a:extLst>
            </p:cNvPr>
            <p:cNvCxnSpPr/>
            <p:nvPr/>
          </p:nvCxnSpPr>
          <p:spPr>
            <a:xfrm>
              <a:off x="655405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Graphique 16" descr="Recyclage avec un remplissage uni">
            <a:extLst>
              <a:ext uri="{FF2B5EF4-FFF2-40B4-BE49-F238E27FC236}">
                <a16:creationId xmlns:a16="http://schemas.microsoft.com/office/drawing/2014/main" id="{81CF797B-7484-8E8E-732B-E8B3D98F45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63" y="324585"/>
            <a:ext cx="603324" cy="603324"/>
          </a:xfrm>
          <a:prstGeom prst="rect">
            <a:avLst/>
          </a:prstGeom>
        </p:spPr>
      </p:pic>
      <p:sp>
        <p:nvSpPr>
          <p:cNvPr id="19" name="ZoneTexte 18">
            <a:extLst>
              <a:ext uri="{FF2B5EF4-FFF2-40B4-BE49-F238E27FC236}">
                <a16:creationId xmlns:a16="http://schemas.microsoft.com/office/drawing/2014/main" id="{A5CCD19A-258A-28A4-E300-F941755019E4}"/>
              </a:ext>
            </a:extLst>
          </p:cNvPr>
          <p:cNvSpPr txBox="1"/>
          <p:nvPr/>
        </p:nvSpPr>
        <p:spPr>
          <a:xfrm>
            <a:off x="1065268" y="264602"/>
            <a:ext cx="363491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 deviennent les déchets de plâtre simple (qualité 2) bien triés ?</a:t>
            </a:r>
            <a:endParaRPr lang="fr-FR" sz="1600" b="1" dirty="0">
              <a:solidFill>
                <a:schemeClr val="bg1"/>
              </a:solidFill>
              <a:latin typeface="Century Gothic" panose="020B0502020202020204" pitchFamily="34" charset="0"/>
            </a:endParaRPr>
          </a:p>
        </p:txBody>
      </p:sp>
      <p:sp>
        <p:nvSpPr>
          <p:cNvPr id="20" name="ZoneTexte 19">
            <a:extLst>
              <a:ext uri="{FF2B5EF4-FFF2-40B4-BE49-F238E27FC236}">
                <a16:creationId xmlns:a16="http://schemas.microsoft.com/office/drawing/2014/main" id="{29285118-1BA9-9320-B6A1-788AE47C98AA}"/>
              </a:ext>
            </a:extLst>
          </p:cNvPr>
          <p:cNvSpPr txBox="1"/>
          <p:nvPr/>
        </p:nvSpPr>
        <p:spPr>
          <a:xfrm>
            <a:off x="6747635" y="216977"/>
            <a:ext cx="3658445" cy="738664"/>
          </a:xfrm>
          <a:prstGeom prst="rect">
            <a:avLst/>
          </a:prstGeom>
          <a:noFill/>
        </p:spPr>
        <p:txBody>
          <a:bodyPr wrap="square" rtlCol="0">
            <a:spAutoFit/>
          </a:bodyPr>
          <a:lstStyle/>
          <a:p>
            <a:pPr algn="just"/>
            <a:r>
              <a:rPr lang="fr-FR" sz="1400" b="1" dirty="0">
                <a:solidFill>
                  <a:schemeClr val="bg1"/>
                </a:solidFill>
                <a:latin typeface="Century Gothic" panose="020B0502020202020204" pitchFamily="34" charset="0"/>
              </a:rPr>
              <a:t>Question :</a:t>
            </a:r>
            <a:r>
              <a:rPr lang="fr-FR" sz="1400" dirty="0">
                <a:solidFill>
                  <a:schemeClr val="bg1"/>
                </a:solidFill>
                <a:latin typeface="Century Gothic" panose="020B0502020202020204" pitchFamily="34" charset="0"/>
              </a:rPr>
              <a:t> Parmi les déchets suivants, lesquels </a:t>
            </a:r>
            <a:r>
              <a:rPr lang="fr-FR" sz="1400" u="sng" dirty="0">
                <a:solidFill>
                  <a:schemeClr val="bg1"/>
                </a:solidFill>
                <a:latin typeface="Century Gothic" panose="020B0502020202020204" pitchFamily="34" charset="0"/>
              </a:rPr>
              <a:t>ne sont pas</a:t>
            </a:r>
            <a:r>
              <a:rPr lang="fr-FR" sz="1400" dirty="0">
                <a:solidFill>
                  <a:schemeClr val="bg1"/>
                </a:solidFill>
                <a:latin typeface="Century Gothic" panose="020B0502020202020204" pitchFamily="34" charset="0"/>
              </a:rPr>
              <a:t> à mettre dans la benne plâtre simple (qualité 2) ?</a:t>
            </a:r>
            <a:endParaRPr lang="fr-FR" sz="1400" b="1" dirty="0">
              <a:solidFill>
                <a:schemeClr val="bg1"/>
              </a:solidFill>
              <a:latin typeface="Century Gothic" panose="020B0502020202020204" pitchFamily="34" charset="0"/>
            </a:endParaRPr>
          </a:p>
        </p:txBody>
      </p:sp>
      <p:sp>
        <p:nvSpPr>
          <p:cNvPr id="22" name="ZoneTexte 21">
            <a:extLst>
              <a:ext uri="{FF2B5EF4-FFF2-40B4-BE49-F238E27FC236}">
                <a16:creationId xmlns:a16="http://schemas.microsoft.com/office/drawing/2014/main" id="{58DE5909-279A-D8F2-372F-A6160593EF06}"/>
              </a:ext>
            </a:extLst>
          </p:cNvPr>
          <p:cNvSpPr txBox="1"/>
          <p:nvPr/>
        </p:nvSpPr>
        <p:spPr>
          <a:xfrm>
            <a:off x="6795260" y="4138134"/>
            <a:ext cx="366723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Quels déchets déposer dans la benne / contenant pour le plâtre simple (qualité 2) ?</a:t>
            </a:r>
            <a:endParaRPr lang="fr-FR" sz="1600" b="1" dirty="0">
              <a:solidFill>
                <a:schemeClr val="bg1"/>
              </a:solidFill>
              <a:latin typeface="Century Gothic" panose="020B0502020202020204" pitchFamily="34" charset="0"/>
            </a:endParaRPr>
          </a:p>
        </p:txBody>
      </p:sp>
      <p:sp>
        <p:nvSpPr>
          <p:cNvPr id="23" name="ZoneTexte 22">
            <a:extLst>
              <a:ext uri="{FF2B5EF4-FFF2-40B4-BE49-F238E27FC236}">
                <a16:creationId xmlns:a16="http://schemas.microsoft.com/office/drawing/2014/main" id="{9F879712-71EB-948D-F302-55CCAC19FD84}"/>
              </a:ext>
            </a:extLst>
          </p:cNvPr>
          <p:cNvSpPr txBox="1"/>
          <p:nvPr/>
        </p:nvSpPr>
        <p:spPr>
          <a:xfrm>
            <a:off x="248872" y="1300178"/>
            <a:ext cx="4451312" cy="1169551"/>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p>
          <a:p>
            <a:pPr algn="just"/>
            <a:endParaRPr lang="fr-FR" sz="1400" b="1" dirty="0">
              <a:solidFill>
                <a:srgbClr val="4F4F4F"/>
              </a:solidFill>
              <a:latin typeface="Century Gothic" panose="020B0502020202020204" pitchFamily="34" charset="0"/>
            </a:endParaRPr>
          </a:p>
          <a:p>
            <a:pPr algn="just"/>
            <a:r>
              <a:rPr lang="fr-FR" sz="1400" dirty="0">
                <a:solidFill>
                  <a:srgbClr val="4F4F4F"/>
                </a:solidFill>
                <a:latin typeface="Century Gothic" panose="020B0502020202020204" pitchFamily="34" charset="0"/>
              </a:rPr>
              <a:t>Le gypse est séparé des indésirables pour fabriquer de nouvelles plaques.</a:t>
            </a:r>
          </a:p>
          <a:p>
            <a:pPr algn="just"/>
            <a:r>
              <a:rPr lang="fr-FR" sz="1400" dirty="0">
                <a:solidFill>
                  <a:srgbClr val="4F4F4F"/>
                </a:solidFill>
                <a:latin typeface="Century Gothic" panose="020B0502020202020204" pitchFamily="34" charset="0"/>
              </a:rPr>
              <a:t>Le plâtre se recycle à l’infini.</a:t>
            </a:r>
          </a:p>
        </p:txBody>
      </p:sp>
      <p:sp>
        <p:nvSpPr>
          <p:cNvPr id="25" name="ZoneTexte 24">
            <a:extLst>
              <a:ext uri="{FF2B5EF4-FFF2-40B4-BE49-F238E27FC236}">
                <a16:creationId xmlns:a16="http://schemas.microsoft.com/office/drawing/2014/main" id="{4FB695C1-33CF-EC5E-C617-8086EF68CD6B}"/>
              </a:ext>
            </a:extLst>
          </p:cNvPr>
          <p:cNvSpPr txBox="1"/>
          <p:nvPr/>
        </p:nvSpPr>
        <p:spPr>
          <a:xfrm>
            <a:off x="5943061" y="2223538"/>
            <a:ext cx="4451312" cy="307777"/>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p:txBody>
      </p:sp>
      <p:sp>
        <p:nvSpPr>
          <p:cNvPr id="28" name="ZoneTexte 27">
            <a:extLst>
              <a:ext uri="{FF2B5EF4-FFF2-40B4-BE49-F238E27FC236}">
                <a16:creationId xmlns:a16="http://schemas.microsoft.com/office/drawing/2014/main" id="{E811B241-10B5-17E2-78D1-158B9B044290}"/>
              </a:ext>
            </a:extLst>
          </p:cNvPr>
          <p:cNvSpPr txBox="1"/>
          <p:nvPr/>
        </p:nvSpPr>
        <p:spPr>
          <a:xfrm>
            <a:off x="5943061" y="5229312"/>
            <a:ext cx="4451312" cy="307777"/>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endParaRPr lang="fr-FR" sz="1400" dirty="0">
              <a:solidFill>
                <a:srgbClr val="4F4F4F"/>
              </a:solidFill>
              <a:latin typeface="Century Gothic" panose="020B0502020202020204" pitchFamily="34" charset="0"/>
            </a:endParaRPr>
          </a:p>
        </p:txBody>
      </p:sp>
      <p:sp>
        <p:nvSpPr>
          <p:cNvPr id="29" name="ZoneTexte 28">
            <a:extLst>
              <a:ext uri="{FF2B5EF4-FFF2-40B4-BE49-F238E27FC236}">
                <a16:creationId xmlns:a16="http://schemas.microsoft.com/office/drawing/2014/main" id="{056629D6-F1CA-004C-AD8E-5B51DC21B65B}"/>
              </a:ext>
            </a:extLst>
          </p:cNvPr>
          <p:cNvSpPr txBox="1"/>
          <p:nvPr/>
        </p:nvSpPr>
        <p:spPr>
          <a:xfrm>
            <a:off x="5943061" y="5529453"/>
            <a:ext cx="4528960" cy="1500729"/>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Plaques de plâtre sans isolant</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Plâtre enrobé de carton</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Dalles de plafond</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Carreaux de plâtre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Cloisons alvéolaires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Produits moulés en plâtre non fibrés (corniches, plinthes ou rosaces)</a:t>
            </a:r>
          </a:p>
        </p:txBody>
      </p:sp>
      <p:pic>
        <p:nvPicPr>
          <p:cNvPr id="3" name="Image 2">
            <a:extLst>
              <a:ext uri="{FF2B5EF4-FFF2-40B4-BE49-F238E27FC236}">
                <a16:creationId xmlns:a16="http://schemas.microsoft.com/office/drawing/2014/main" id="{34541053-F13D-FBD8-F0B3-F5EF58BBD382}"/>
              </a:ext>
            </a:extLst>
          </p:cNvPr>
          <p:cNvPicPr>
            <a:picLocks noChangeAspect="1"/>
          </p:cNvPicPr>
          <p:nvPr/>
        </p:nvPicPr>
        <p:blipFill>
          <a:blip r:embed="rId6"/>
          <a:stretch>
            <a:fillRect/>
          </a:stretch>
        </p:blipFill>
        <p:spPr>
          <a:xfrm>
            <a:off x="5976606" y="4194754"/>
            <a:ext cx="748695" cy="743802"/>
          </a:xfrm>
          <a:prstGeom prst="ellipse">
            <a:avLst/>
          </a:prstGeom>
        </p:spPr>
      </p:pic>
      <p:sp>
        <p:nvSpPr>
          <p:cNvPr id="7" name="ZoneTexte 6">
            <a:extLst>
              <a:ext uri="{FF2B5EF4-FFF2-40B4-BE49-F238E27FC236}">
                <a16:creationId xmlns:a16="http://schemas.microsoft.com/office/drawing/2014/main" id="{4CB338A0-CF3A-250B-B7F4-B759ABC1035C}"/>
              </a:ext>
            </a:extLst>
          </p:cNvPr>
          <p:cNvSpPr txBox="1"/>
          <p:nvPr/>
        </p:nvSpPr>
        <p:spPr>
          <a:xfrm>
            <a:off x="6080397" y="895339"/>
            <a:ext cx="4391623" cy="1169551"/>
          </a:xfrm>
          <a:prstGeom prst="rect">
            <a:avLst/>
          </a:prstGeom>
          <a:noFill/>
        </p:spPr>
        <p:txBody>
          <a:bodyPr wrap="square" numCol="2" rtlCol="0">
            <a:spAutoFit/>
          </a:bodyPr>
          <a:lstStyle/>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Plaques gypse cellulose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Plaques sandwich</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Rosace, corniche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Cloison alvéolaire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Béton cellulaire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Complexe avec PSE, laine ou PU</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Briques plâtrières ou plâtrées</a:t>
            </a:r>
          </a:p>
        </p:txBody>
      </p:sp>
      <p:sp>
        <p:nvSpPr>
          <p:cNvPr id="8" name="ZoneTexte 7">
            <a:extLst>
              <a:ext uri="{FF2B5EF4-FFF2-40B4-BE49-F238E27FC236}">
                <a16:creationId xmlns:a16="http://schemas.microsoft.com/office/drawing/2014/main" id="{F9151D55-044B-5FD5-6D91-FE6FDAC6AE3F}"/>
              </a:ext>
            </a:extLst>
          </p:cNvPr>
          <p:cNvSpPr txBox="1"/>
          <p:nvPr/>
        </p:nvSpPr>
        <p:spPr>
          <a:xfrm>
            <a:off x="5943061" y="2528028"/>
            <a:ext cx="4528960" cy="954107"/>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Plaques gypse cellulose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Plaques ciment, bois/ciment</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Briques plâtrières ou plâtrées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Béton cellulaire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Complexe avec PSE, laine ou PU</a:t>
            </a:r>
          </a:p>
        </p:txBody>
      </p:sp>
    </p:spTree>
    <p:extLst>
      <p:ext uri="{BB962C8B-B14F-4D97-AF65-F5344CB8AC3E}">
        <p14:creationId xmlns:p14="http://schemas.microsoft.com/office/powerpoint/2010/main" val="214757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solidFill>
            <a:srgbClr val="769973"/>
          </a:solidFill>
          <a:ln w="25400" cap="flat" cmpd="sng" algn="ctr">
            <a:no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solidFill>
            <a:srgbClr val="769973"/>
          </a:solidFill>
          <a:ln w="254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42" name="Émoticône 41">
            <a:extLst>
              <a:ext uri="{FF2B5EF4-FFF2-40B4-BE49-F238E27FC236}">
                <a16:creationId xmlns:a16="http://schemas.microsoft.com/office/drawing/2014/main" id="{28C217EF-AA09-88B9-B6BC-005FCF808C11}"/>
              </a:ext>
            </a:extLst>
          </p:cNvPr>
          <p:cNvSpPr/>
          <p:nvPr/>
        </p:nvSpPr>
        <p:spPr>
          <a:xfrm>
            <a:off x="1074308" y="5481260"/>
            <a:ext cx="1472215" cy="1451489"/>
          </a:xfrm>
          <a:prstGeom prst="smileyFace">
            <a:avLst>
              <a:gd name="adj" fmla="val -4653"/>
            </a:avLst>
          </a:prstGeom>
          <a:solidFill>
            <a:srgbClr val="FF6A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Bulle narrative : ronde 42">
            <a:extLst>
              <a:ext uri="{FF2B5EF4-FFF2-40B4-BE49-F238E27FC236}">
                <a16:creationId xmlns:a16="http://schemas.microsoft.com/office/drawing/2014/main" id="{F9CFFC47-F970-4E79-03D6-4832E0C5C62B}"/>
              </a:ext>
            </a:extLst>
          </p:cNvPr>
          <p:cNvSpPr/>
          <p:nvPr/>
        </p:nvSpPr>
        <p:spPr>
          <a:xfrm>
            <a:off x="2540037" y="4209325"/>
            <a:ext cx="1912113" cy="1358144"/>
          </a:xfrm>
          <a:prstGeom prst="wedgeEllipseCallout">
            <a:avLst>
              <a:gd name="adj1" fmla="val -48260"/>
              <a:gd name="adj2" fmla="val 63490"/>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800" dirty="0"/>
          </a:p>
        </p:txBody>
      </p:sp>
      <p:sp>
        <p:nvSpPr>
          <p:cNvPr id="60" name="Flèche : bas 59">
            <a:extLst>
              <a:ext uri="{FF2B5EF4-FFF2-40B4-BE49-F238E27FC236}">
                <a16:creationId xmlns:a16="http://schemas.microsoft.com/office/drawing/2014/main" id="{D74EB391-4132-4800-8D22-61671B845259}"/>
              </a:ext>
            </a:extLst>
          </p:cNvPr>
          <p:cNvSpPr/>
          <p:nvPr/>
        </p:nvSpPr>
        <p:spPr>
          <a:xfrm>
            <a:off x="8004893" y="1503170"/>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Flèche : bas 60">
            <a:extLst>
              <a:ext uri="{FF2B5EF4-FFF2-40B4-BE49-F238E27FC236}">
                <a16:creationId xmlns:a16="http://schemas.microsoft.com/office/drawing/2014/main" id="{72B638C9-112B-C6A0-A09D-375324CD1265}"/>
              </a:ext>
            </a:extLst>
          </p:cNvPr>
          <p:cNvSpPr/>
          <p:nvPr/>
        </p:nvSpPr>
        <p:spPr>
          <a:xfrm rot="2452013">
            <a:off x="6811381"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lèche : bas 61">
            <a:extLst>
              <a:ext uri="{FF2B5EF4-FFF2-40B4-BE49-F238E27FC236}">
                <a16:creationId xmlns:a16="http://schemas.microsoft.com/office/drawing/2014/main" id="{89B1247A-3EB4-8C3F-E988-9D39E6369D55}"/>
              </a:ext>
            </a:extLst>
          </p:cNvPr>
          <p:cNvSpPr/>
          <p:nvPr/>
        </p:nvSpPr>
        <p:spPr>
          <a:xfrm rot="19402372">
            <a:off x="9198357"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 avec coins rognés en haut 62">
            <a:extLst>
              <a:ext uri="{FF2B5EF4-FFF2-40B4-BE49-F238E27FC236}">
                <a16:creationId xmlns:a16="http://schemas.microsoft.com/office/drawing/2014/main" id="{225BA9F2-7B14-EF38-E667-B665A5CCA4A8}"/>
              </a:ext>
            </a:extLst>
          </p:cNvPr>
          <p:cNvSpPr/>
          <p:nvPr/>
        </p:nvSpPr>
        <p:spPr>
          <a:xfrm rot="10800000">
            <a:off x="620324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rognés en haut 63">
            <a:extLst>
              <a:ext uri="{FF2B5EF4-FFF2-40B4-BE49-F238E27FC236}">
                <a16:creationId xmlns:a16="http://schemas.microsoft.com/office/drawing/2014/main" id="{B86AACE9-73C2-11B7-4C06-3BFC92C7E773}"/>
              </a:ext>
            </a:extLst>
          </p:cNvPr>
          <p:cNvSpPr/>
          <p:nvPr/>
        </p:nvSpPr>
        <p:spPr>
          <a:xfrm rot="10800000">
            <a:off x="7674262"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 avec coins rognés en haut 64">
            <a:extLst>
              <a:ext uri="{FF2B5EF4-FFF2-40B4-BE49-F238E27FC236}">
                <a16:creationId xmlns:a16="http://schemas.microsoft.com/office/drawing/2014/main" id="{6C5C0A6B-0C0B-96E4-DA6B-094F88050269}"/>
              </a:ext>
            </a:extLst>
          </p:cNvPr>
          <p:cNvSpPr/>
          <p:nvPr/>
        </p:nvSpPr>
        <p:spPr>
          <a:xfrm rot="10800000">
            <a:off x="913091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6" name="Connecteur droit 65">
            <a:extLst>
              <a:ext uri="{FF2B5EF4-FFF2-40B4-BE49-F238E27FC236}">
                <a16:creationId xmlns:a16="http://schemas.microsoft.com/office/drawing/2014/main" id="{B67E16A8-AF05-40F7-53A6-DDC0BAC4678F}"/>
              </a:ext>
            </a:extLst>
          </p:cNvPr>
          <p:cNvCxnSpPr/>
          <p:nvPr/>
        </p:nvCxnSpPr>
        <p:spPr>
          <a:xfrm>
            <a:off x="651918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3BCAF42D-111A-3C3F-28A9-D83E46B8F78B}"/>
              </a:ext>
            </a:extLst>
          </p:cNvPr>
          <p:cNvCxnSpPr/>
          <p:nvPr/>
        </p:nvCxnSpPr>
        <p:spPr>
          <a:xfrm>
            <a:off x="674486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487A848A-0C85-B5BC-1B2E-2E411B4D1094}"/>
              </a:ext>
            </a:extLst>
          </p:cNvPr>
          <p:cNvCxnSpPr/>
          <p:nvPr/>
        </p:nvCxnSpPr>
        <p:spPr>
          <a:xfrm>
            <a:off x="697822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4DCF2DC9-B662-0687-0DD0-E3E5D2CED783}"/>
              </a:ext>
            </a:extLst>
          </p:cNvPr>
          <p:cNvCxnSpPr/>
          <p:nvPr/>
        </p:nvCxnSpPr>
        <p:spPr>
          <a:xfrm>
            <a:off x="7990743"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67AD1D32-90C5-A243-EA81-81735BE1D09B}"/>
              </a:ext>
            </a:extLst>
          </p:cNvPr>
          <p:cNvCxnSpPr/>
          <p:nvPr/>
        </p:nvCxnSpPr>
        <p:spPr>
          <a:xfrm>
            <a:off x="821641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297FD050-0673-D8D0-A484-D603182AC5E6}"/>
              </a:ext>
            </a:extLst>
          </p:cNvPr>
          <p:cNvCxnSpPr/>
          <p:nvPr/>
        </p:nvCxnSpPr>
        <p:spPr>
          <a:xfrm>
            <a:off x="844977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5B8A5DD3-C023-8D26-46F1-555DFFDBC50D}"/>
              </a:ext>
            </a:extLst>
          </p:cNvPr>
          <p:cNvCxnSpPr/>
          <p:nvPr/>
        </p:nvCxnSpPr>
        <p:spPr>
          <a:xfrm>
            <a:off x="9457718"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021E939B-A043-054B-E427-8BBC7B5AC279}"/>
              </a:ext>
            </a:extLst>
          </p:cNvPr>
          <p:cNvCxnSpPr/>
          <p:nvPr/>
        </p:nvCxnSpPr>
        <p:spPr>
          <a:xfrm>
            <a:off x="968339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FB29E00A-99DB-8CE9-3541-C4D0ED48C8F4}"/>
              </a:ext>
            </a:extLst>
          </p:cNvPr>
          <p:cNvCxnSpPr/>
          <p:nvPr/>
        </p:nvCxnSpPr>
        <p:spPr>
          <a:xfrm>
            <a:off x="991675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5" name="Image 74">
            <a:extLst>
              <a:ext uri="{FF2B5EF4-FFF2-40B4-BE49-F238E27FC236}">
                <a16:creationId xmlns:a16="http://schemas.microsoft.com/office/drawing/2014/main" id="{0457B25D-8CF7-0961-D8B1-5F509ACC030D}"/>
              </a:ext>
            </a:extLst>
          </p:cNvPr>
          <p:cNvPicPr>
            <a:picLocks noChangeAspect="1"/>
          </p:cNvPicPr>
          <p:nvPr/>
        </p:nvPicPr>
        <p:blipFill>
          <a:blip r:embed="rId4"/>
          <a:stretch>
            <a:fillRect/>
          </a:stretch>
        </p:blipFill>
        <p:spPr>
          <a:xfrm>
            <a:off x="6147545" y="5253948"/>
            <a:ext cx="898030" cy="900000"/>
          </a:xfrm>
          <a:prstGeom prst="ellipse">
            <a:avLst/>
          </a:prstGeom>
        </p:spPr>
      </p:pic>
      <p:pic>
        <p:nvPicPr>
          <p:cNvPr id="76" name="Image 75">
            <a:extLst>
              <a:ext uri="{FF2B5EF4-FFF2-40B4-BE49-F238E27FC236}">
                <a16:creationId xmlns:a16="http://schemas.microsoft.com/office/drawing/2014/main" id="{542B117C-C94A-75A1-056D-2ACCB1563653}"/>
              </a:ext>
            </a:extLst>
          </p:cNvPr>
          <p:cNvPicPr>
            <a:picLocks noChangeAspect="1"/>
          </p:cNvPicPr>
          <p:nvPr/>
        </p:nvPicPr>
        <p:blipFill>
          <a:blip r:embed="rId5"/>
          <a:stretch>
            <a:fillRect/>
          </a:stretch>
        </p:blipFill>
        <p:spPr>
          <a:xfrm>
            <a:off x="6157229" y="4109827"/>
            <a:ext cx="915755" cy="900000"/>
          </a:xfrm>
          <a:prstGeom prst="ellipse">
            <a:avLst/>
          </a:prstGeom>
        </p:spPr>
      </p:pic>
      <p:pic>
        <p:nvPicPr>
          <p:cNvPr id="77" name="Image 76">
            <a:extLst>
              <a:ext uri="{FF2B5EF4-FFF2-40B4-BE49-F238E27FC236}">
                <a16:creationId xmlns:a16="http://schemas.microsoft.com/office/drawing/2014/main" id="{F107195E-66CE-E1F6-16CE-DECBD1120B25}"/>
              </a:ext>
            </a:extLst>
          </p:cNvPr>
          <p:cNvPicPr>
            <a:picLocks noChangeAspect="1"/>
          </p:cNvPicPr>
          <p:nvPr/>
        </p:nvPicPr>
        <p:blipFill>
          <a:blip r:embed="rId6"/>
          <a:stretch>
            <a:fillRect/>
          </a:stretch>
        </p:blipFill>
        <p:spPr>
          <a:xfrm>
            <a:off x="9271858" y="6445247"/>
            <a:ext cx="911868" cy="900000"/>
          </a:xfrm>
          <a:prstGeom prst="ellipse">
            <a:avLst/>
          </a:prstGeom>
        </p:spPr>
      </p:pic>
      <p:pic>
        <p:nvPicPr>
          <p:cNvPr id="78" name="Image 77">
            <a:extLst>
              <a:ext uri="{FF2B5EF4-FFF2-40B4-BE49-F238E27FC236}">
                <a16:creationId xmlns:a16="http://schemas.microsoft.com/office/drawing/2014/main" id="{5D27A11D-6EA8-CA8C-4FAC-8C2E0E58DBFD}"/>
              </a:ext>
            </a:extLst>
          </p:cNvPr>
          <p:cNvPicPr>
            <a:picLocks noChangeAspect="1"/>
          </p:cNvPicPr>
          <p:nvPr/>
        </p:nvPicPr>
        <p:blipFill>
          <a:blip r:embed="rId7"/>
          <a:stretch>
            <a:fillRect/>
          </a:stretch>
        </p:blipFill>
        <p:spPr>
          <a:xfrm>
            <a:off x="9245704" y="5253948"/>
            <a:ext cx="896009" cy="900000"/>
          </a:xfrm>
          <a:prstGeom prst="ellipse">
            <a:avLst/>
          </a:prstGeom>
        </p:spPr>
      </p:pic>
      <p:pic>
        <p:nvPicPr>
          <p:cNvPr id="79" name="Image 78">
            <a:extLst>
              <a:ext uri="{FF2B5EF4-FFF2-40B4-BE49-F238E27FC236}">
                <a16:creationId xmlns:a16="http://schemas.microsoft.com/office/drawing/2014/main" id="{ED546B87-A0A4-A72E-6F5C-FF1D35DE6C9E}"/>
              </a:ext>
            </a:extLst>
          </p:cNvPr>
          <p:cNvPicPr>
            <a:picLocks noChangeAspect="1"/>
          </p:cNvPicPr>
          <p:nvPr/>
        </p:nvPicPr>
        <p:blipFill>
          <a:blip r:embed="rId8"/>
          <a:stretch>
            <a:fillRect/>
          </a:stretch>
        </p:blipFill>
        <p:spPr>
          <a:xfrm>
            <a:off x="7708602" y="5253948"/>
            <a:ext cx="936000" cy="880824"/>
          </a:xfrm>
          <a:prstGeom prst="ellipse">
            <a:avLst/>
          </a:prstGeom>
        </p:spPr>
      </p:pic>
      <p:pic>
        <p:nvPicPr>
          <p:cNvPr id="80" name="Image 79">
            <a:extLst>
              <a:ext uri="{FF2B5EF4-FFF2-40B4-BE49-F238E27FC236}">
                <a16:creationId xmlns:a16="http://schemas.microsoft.com/office/drawing/2014/main" id="{D4765E30-D7D3-69E3-AC89-1B16DCADE180}"/>
              </a:ext>
            </a:extLst>
          </p:cNvPr>
          <p:cNvPicPr>
            <a:picLocks noChangeAspect="1"/>
          </p:cNvPicPr>
          <p:nvPr/>
        </p:nvPicPr>
        <p:blipFill>
          <a:blip r:embed="rId9"/>
          <a:stretch>
            <a:fillRect/>
          </a:stretch>
        </p:blipFill>
        <p:spPr>
          <a:xfrm>
            <a:off x="7645298" y="4109827"/>
            <a:ext cx="955877" cy="900000"/>
          </a:xfrm>
          <a:prstGeom prst="ellipse">
            <a:avLst/>
          </a:prstGeom>
        </p:spPr>
      </p:pic>
      <p:pic>
        <p:nvPicPr>
          <p:cNvPr id="81" name="Image 80">
            <a:extLst>
              <a:ext uri="{FF2B5EF4-FFF2-40B4-BE49-F238E27FC236}">
                <a16:creationId xmlns:a16="http://schemas.microsoft.com/office/drawing/2014/main" id="{CE62CC11-9C10-0029-7EF9-1E46AB48D71C}"/>
              </a:ext>
            </a:extLst>
          </p:cNvPr>
          <p:cNvPicPr>
            <a:picLocks noChangeAspect="1"/>
          </p:cNvPicPr>
          <p:nvPr/>
        </p:nvPicPr>
        <p:blipFill>
          <a:blip r:embed="rId10"/>
          <a:stretch>
            <a:fillRect/>
          </a:stretch>
        </p:blipFill>
        <p:spPr>
          <a:xfrm>
            <a:off x="6167512" y="6445247"/>
            <a:ext cx="890044" cy="900000"/>
          </a:xfrm>
          <a:prstGeom prst="ellipse">
            <a:avLst/>
          </a:prstGeom>
        </p:spPr>
      </p:pic>
      <p:pic>
        <p:nvPicPr>
          <p:cNvPr id="82" name="Image 81">
            <a:extLst>
              <a:ext uri="{FF2B5EF4-FFF2-40B4-BE49-F238E27FC236}">
                <a16:creationId xmlns:a16="http://schemas.microsoft.com/office/drawing/2014/main" id="{E76C4F49-CA6D-32E3-3322-6AADB5705504}"/>
              </a:ext>
            </a:extLst>
          </p:cNvPr>
          <p:cNvPicPr>
            <a:picLocks noChangeAspect="1"/>
          </p:cNvPicPr>
          <p:nvPr/>
        </p:nvPicPr>
        <p:blipFill>
          <a:blip r:embed="rId11"/>
          <a:stretch>
            <a:fillRect/>
          </a:stretch>
        </p:blipFill>
        <p:spPr>
          <a:xfrm>
            <a:off x="9193586" y="4109827"/>
            <a:ext cx="905922" cy="900000"/>
          </a:xfrm>
          <a:prstGeom prst="ellipse">
            <a:avLst/>
          </a:prstGeom>
        </p:spPr>
      </p:pic>
      <p:pic>
        <p:nvPicPr>
          <p:cNvPr id="83" name="Image 82">
            <a:extLst>
              <a:ext uri="{FF2B5EF4-FFF2-40B4-BE49-F238E27FC236}">
                <a16:creationId xmlns:a16="http://schemas.microsoft.com/office/drawing/2014/main" id="{528A7C38-F2B0-828B-07B2-1D14758B52DD}"/>
              </a:ext>
            </a:extLst>
          </p:cNvPr>
          <p:cNvPicPr>
            <a:picLocks noChangeAspect="1"/>
          </p:cNvPicPr>
          <p:nvPr/>
        </p:nvPicPr>
        <p:blipFill>
          <a:blip r:embed="rId12"/>
          <a:stretch>
            <a:fillRect/>
          </a:stretch>
        </p:blipFill>
        <p:spPr>
          <a:xfrm>
            <a:off x="7730635" y="6445247"/>
            <a:ext cx="898009" cy="900000"/>
          </a:xfrm>
          <a:prstGeom prst="ellipse">
            <a:avLst/>
          </a:prstGeom>
        </p:spPr>
      </p:pic>
      <p:sp>
        <p:nvSpPr>
          <p:cNvPr id="85" name="ZoneTexte 84">
            <a:extLst>
              <a:ext uri="{FF2B5EF4-FFF2-40B4-BE49-F238E27FC236}">
                <a16:creationId xmlns:a16="http://schemas.microsoft.com/office/drawing/2014/main" id="{A8704D6B-3E88-B22F-A654-DFEEA451EED1}"/>
              </a:ext>
            </a:extLst>
          </p:cNvPr>
          <p:cNvSpPr txBox="1"/>
          <p:nvPr/>
        </p:nvSpPr>
        <p:spPr>
          <a:xfrm>
            <a:off x="7837713" y="60294"/>
            <a:ext cx="764701" cy="1200329"/>
          </a:xfrm>
          <a:prstGeom prst="rect">
            <a:avLst/>
          </a:prstGeom>
          <a:noFill/>
        </p:spPr>
        <p:txBody>
          <a:bodyPr wrap="square" rtlCol="0">
            <a:spAutoFit/>
          </a:bodyPr>
          <a:lstStyle/>
          <a:p>
            <a:pPr algn="ctr"/>
            <a:r>
              <a:rPr lang="fr-FR" sz="7200" b="1" dirty="0">
                <a:solidFill>
                  <a:schemeClr val="bg1"/>
                </a:solidFill>
              </a:rPr>
              <a:t>?</a:t>
            </a:r>
          </a:p>
        </p:txBody>
      </p:sp>
      <p:sp>
        <p:nvSpPr>
          <p:cNvPr id="86" name="Interdiction 85">
            <a:extLst>
              <a:ext uri="{FF2B5EF4-FFF2-40B4-BE49-F238E27FC236}">
                <a16:creationId xmlns:a16="http://schemas.microsoft.com/office/drawing/2014/main" id="{9F96B043-44DA-F9BA-7355-BD37ACC7AE01}"/>
              </a:ext>
            </a:extLst>
          </p:cNvPr>
          <p:cNvSpPr/>
          <p:nvPr/>
        </p:nvSpPr>
        <p:spPr>
          <a:xfrm>
            <a:off x="3072292" y="4432798"/>
            <a:ext cx="898782" cy="900000"/>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88" name="Graphique 87" descr="Recyclage avec un remplissage uni">
            <a:extLst>
              <a:ext uri="{FF2B5EF4-FFF2-40B4-BE49-F238E27FC236}">
                <a16:creationId xmlns:a16="http://schemas.microsoft.com/office/drawing/2014/main" id="{54D46208-FFD4-2E93-F5B9-387AC2F34CA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16746" y="654652"/>
            <a:ext cx="2371719" cy="2371719"/>
          </a:xfrm>
          <a:prstGeom prst="rect">
            <a:avLst/>
          </a:prstGeom>
        </p:spPr>
      </p:pic>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sp>
        <p:nvSpPr>
          <p:cNvPr id="2" name="Ellipse 1">
            <a:extLst>
              <a:ext uri="{FF2B5EF4-FFF2-40B4-BE49-F238E27FC236}">
                <a16:creationId xmlns:a16="http://schemas.microsoft.com/office/drawing/2014/main" id="{D158441F-5746-03B8-4660-5BB49EB4EF1D}"/>
              </a:ext>
            </a:extLst>
          </p:cNvPr>
          <p:cNvSpPr/>
          <p:nvPr/>
        </p:nvSpPr>
        <p:spPr>
          <a:xfrm>
            <a:off x="7759210"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llipse 2">
            <a:extLst>
              <a:ext uri="{FF2B5EF4-FFF2-40B4-BE49-F238E27FC236}">
                <a16:creationId xmlns:a16="http://schemas.microsoft.com/office/drawing/2014/main" id="{45B09E57-8A2A-0FE8-4EB9-0EA5C7DB4212}"/>
              </a:ext>
            </a:extLst>
          </p:cNvPr>
          <p:cNvSpPr/>
          <p:nvPr/>
        </p:nvSpPr>
        <p:spPr>
          <a:xfrm>
            <a:off x="9306026"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llipse 4">
            <a:extLst>
              <a:ext uri="{FF2B5EF4-FFF2-40B4-BE49-F238E27FC236}">
                <a16:creationId xmlns:a16="http://schemas.microsoft.com/office/drawing/2014/main" id="{E04CEB6C-3292-9E54-082B-A2CBD3BA914A}"/>
              </a:ext>
            </a:extLst>
          </p:cNvPr>
          <p:cNvSpPr/>
          <p:nvPr/>
        </p:nvSpPr>
        <p:spPr>
          <a:xfrm>
            <a:off x="7816360" y="5335402"/>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EDC70DED-F719-198B-5928-ED1553C7E292}"/>
              </a:ext>
            </a:extLst>
          </p:cNvPr>
          <p:cNvSpPr/>
          <p:nvPr/>
        </p:nvSpPr>
        <p:spPr>
          <a:xfrm>
            <a:off x="7825885" y="654049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E8498724-DD33-CA05-159A-4D20EC87F863}"/>
              </a:ext>
            </a:extLst>
          </p:cNvPr>
          <p:cNvSpPr/>
          <p:nvPr/>
        </p:nvSpPr>
        <p:spPr>
          <a:xfrm>
            <a:off x="9344126" y="652144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C78FEB2E-1866-EB9B-21A5-B0D285C50A04}"/>
              </a:ext>
            </a:extLst>
          </p:cNvPr>
          <p:cNvSpPr/>
          <p:nvPr/>
        </p:nvSpPr>
        <p:spPr>
          <a:xfrm>
            <a:off x="6224662"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D67F6DD4-99C6-8C20-EEC9-080C0D5C8C3A}"/>
              </a:ext>
            </a:extLst>
          </p:cNvPr>
          <p:cNvSpPr/>
          <p:nvPr/>
        </p:nvSpPr>
        <p:spPr>
          <a:xfrm>
            <a:off x="6253237" y="6543848"/>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6C319D70-1C0A-E7C3-A7C4-95E660B356F6}"/>
              </a:ext>
            </a:extLst>
          </p:cNvPr>
          <p:cNvSpPr/>
          <p:nvPr/>
        </p:nvSpPr>
        <p:spPr>
          <a:xfrm>
            <a:off x="6235304" y="4190275"/>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EC6F766-512A-E09D-EA2D-5EC9497D42F6}"/>
              </a:ext>
            </a:extLst>
          </p:cNvPr>
          <p:cNvSpPr txBox="1"/>
          <p:nvPr/>
        </p:nvSpPr>
        <p:spPr>
          <a:xfrm rot="19006621">
            <a:off x="119380" y="245349"/>
            <a:ext cx="1123076" cy="693712"/>
          </a:xfrm>
          <a:prstGeom prst="rect">
            <a:avLst/>
          </a:prstGeom>
          <a:noFill/>
        </p:spPr>
        <p:txBody>
          <a:bodyPr wrap="square" rtlCol="0">
            <a:spAutoFit/>
          </a:bodyPr>
          <a:lstStyle/>
          <a:p>
            <a:pPr algn="ctr"/>
            <a:r>
              <a:rPr lang="fr-FR" b="1" dirty="0">
                <a:solidFill>
                  <a:schemeClr val="bg1"/>
                </a:solidFill>
              </a:rPr>
              <a:t>Laine</a:t>
            </a:r>
          </a:p>
          <a:p>
            <a:pPr algn="ctr"/>
            <a:r>
              <a:rPr lang="fr-FR" b="1" dirty="0">
                <a:solidFill>
                  <a:schemeClr val="bg1"/>
                </a:solidFill>
              </a:rPr>
              <a:t> de roche</a:t>
            </a:r>
          </a:p>
        </p:txBody>
      </p:sp>
      <p:sp>
        <p:nvSpPr>
          <p:cNvPr id="16" name="ZoneTexte 15">
            <a:extLst>
              <a:ext uri="{FF2B5EF4-FFF2-40B4-BE49-F238E27FC236}">
                <a16:creationId xmlns:a16="http://schemas.microsoft.com/office/drawing/2014/main" id="{0FA7DF25-3732-CBF7-3FDD-97A9F3C87EA8}"/>
              </a:ext>
            </a:extLst>
          </p:cNvPr>
          <p:cNvSpPr txBox="1"/>
          <p:nvPr/>
        </p:nvSpPr>
        <p:spPr>
          <a:xfrm rot="19006621">
            <a:off x="5837307" y="245349"/>
            <a:ext cx="1123076" cy="693712"/>
          </a:xfrm>
          <a:prstGeom prst="rect">
            <a:avLst/>
          </a:prstGeom>
          <a:noFill/>
        </p:spPr>
        <p:txBody>
          <a:bodyPr wrap="square" rtlCol="0">
            <a:spAutoFit/>
          </a:bodyPr>
          <a:lstStyle/>
          <a:p>
            <a:pPr algn="ctr"/>
            <a:r>
              <a:rPr lang="fr-FR" b="1" dirty="0">
                <a:solidFill>
                  <a:schemeClr val="bg1"/>
                </a:solidFill>
              </a:rPr>
              <a:t>Laine</a:t>
            </a:r>
          </a:p>
          <a:p>
            <a:pPr algn="ctr"/>
            <a:r>
              <a:rPr lang="fr-FR" b="1" dirty="0">
                <a:solidFill>
                  <a:schemeClr val="bg1"/>
                </a:solidFill>
              </a:rPr>
              <a:t> de roche</a:t>
            </a:r>
          </a:p>
        </p:txBody>
      </p:sp>
      <p:sp>
        <p:nvSpPr>
          <p:cNvPr id="17" name="ZoneTexte 16">
            <a:extLst>
              <a:ext uri="{FF2B5EF4-FFF2-40B4-BE49-F238E27FC236}">
                <a16:creationId xmlns:a16="http://schemas.microsoft.com/office/drawing/2014/main" id="{5268E322-786D-277D-4F9C-0A5B1D5C6ED6}"/>
              </a:ext>
            </a:extLst>
          </p:cNvPr>
          <p:cNvSpPr txBox="1"/>
          <p:nvPr/>
        </p:nvSpPr>
        <p:spPr>
          <a:xfrm rot="19006621">
            <a:off x="215626" y="4042903"/>
            <a:ext cx="1235384" cy="1200329"/>
          </a:xfrm>
          <a:prstGeom prst="rect">
            <a:avLst/>
          </a:prstGeom>
          <a:noFill/>
        </p:spPr>
        <p:txBody>
          <a:bodyPr wrap="square" rtlCol="0">
            <a:spAutoFit/>
          </a:bodyPr>
          <a:lstStyle/>
          <a:p>
            <a:pPr algn="ctr"/>
            <a:r>
              <a:rPr lang="fr-FR" b="1" dirty="0">
                <a:solidFill>
                  <a:schemeClr val="bg1"/>
                </a:solidFill>
              </a:rPr>
              <a:t>Laines</a:t>
            </a:r>
          </a:p>
          <a:p>
            <a:pPr algn="ctr"/>
            <a:r>
              <a:rPr lang="fr-FR" b="1" dirty="0">
                <a:solidFill>
                  <a:schemeClr val="bg1"/>
                </a:solidFill>
              </a:rPr>
              <a:t> de roche et de verre</a:t>
            </a:r>
          </a:p>
        </p:txBody>
      </p:sp>
    </p:spTree>
    <p:extLst>
      <p:ext uri="{BB962C8B-B14F-4D97-AF65-F5344CB8AC3E}">
        <p14:creationId xmlns:p14="http://schemas.microsoft.com/office/powerpoint/2010/main" val="2438731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 avec coins arrondis en haut 39">
            <a:extLst>
              <a:ext uri="{FF2B5EF4-FFF2-40B4-BE49-F238E27FC236}">
                <a16:creationId xmlns:a16="http://schemas.microsoft.com/office/drawing/2014/main" id="{2AD73F5A-914C-A49B-129F-BBC595A042C3}"/>
              </a:ext>
            </a:extLst>
          </p:cNvPr>
          <p:cNvSpPr/>
          <p:nvPr/>
        </p:nvSpPr>
        <p:spPr>
          <a:xfrm>
            <a:off x="5903890" y="165010"/>
            <a:ext cx="4561948" cy="1937980"/>
          </a:xfrm>
          <a:prstGeom prst="round2SameRect">
            <a:avLst>
              <a:gd name="adj1" fmla="val 206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7" name="Rectangle : avec coins arrondis en haut 36">
            <a:extLst>
              <a:ext uri="{FF2B5EF4-FFF2-40B4-BE49-F238E27FC236}">
                <a16:creationId xmlns:a16="http://schemas.microsoft.com/office/drawing/2014/main" id="{F1E27986-9E9C-007B-FE76-7F4F408846E8}"/>
              </a:ext>
            </a:extLst>
          </p:cNvPr>
          <p:cNvSpPr/>
          <p:nvPr/>
        </p:nvSpPr>
        <p:spPr>
          <a:xfrm>
            <a:off x="217236" y="4040018"/>
            <a:ext cx="4561948" cy="984509"/>
          </a:xfrm>
          <a:prstGeom prst="round2SameRect">
            <a:avLst>
              <a:gd name="adj1" fmla="val 398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6" name="Rectangle : avec coins arrondis en haut 35">
            <a:extLst>
              <a:ext uri="{FF2B5EF4-FFF2-40B4-BE49-F238E27FC236}">
                <a16:creationId xmlns:a16="http://schemas.microsoft.com/office/drawing/2014/main" id="{4180BD8B-D8A9-2F74-6914-17CC92BB8318}"/>
              </a:ext>
            </a:extLst>
          </p:cNvPr>
          <p:cNvSpPr/>
          <p:nvPr/>
        </p:nvSpPr>
        <p:spPr>
          <a:xfrm>
            <a:off x="5897992" y="4059068"/>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3" name="Rectangle : avec coins arrondis en haut 32">
            <a:extLst>
              <a:ext uri="{FF2B5EF4-FFF2-40B4-BE49-F238E27FC236}">
                <a16:creationId xmlns:a16="http://schemas.microsoft.com/office/drawing/2014/main" id="{BADC41DD-7EB5-26CA-1BE5-CD4FD5B42922}"/>
              </a:ext>
            </a:extLst>
          </p:cNvPr>
          <p:cNvSpPr/>
          <p:nvPr/>
        </p:nvSpPr>
        <p:spPr>
          <a:xfrm>
            <a:off x="219793" y="165009"/>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e 17">
            <a:extLst>
              <a:ext uri="{FF2B5EF4-FFF2-40B4-BE49-F238E27FC236}">
                <a16:creationId xmlns:a16="http://schemas.microsoft.com/office/drawing/2014/main" id="{E12F8E3A-F1B9-7E8A-B473-91FEB74D0D99}"/>
              </a:ext>
            </a:extLst>
          </p:cNvPr>
          <p:cNvGrpSpPr/>
          <p:nvPr/>
        </p:nvGrpSpPr>
        <p:grpSpPr>
          <a:xfrm>
            <a:off x="6080397" y="342278"/>
            <a:ext cx="569270" cy="307804"/>
            <a:chOff x="6128023" y="523253"/>
            <a:chExt cx="569270" cy="307804"/>
          </a:xfrm>
          <a:solidFill>
            <a:srgbClr val="FF6A5B"/>
          </a:solidFill>
        </p:grpSpPr>
        <p:sp>
          <p:nvSpPr>
            <p:cNvPr id="11" name="Rectangle : avec coins rognés en haut 10">
              <a:extLst>
                <a:ext uri="{FF2B5EF4-FFF2-40B4-BE49-F238E27FC236}">
                  <a16:creationId xmlns:a16="http://schemas.microsoft.com/office/drawing/2014/main" id="{E16B8833-3F64-7BEE-2B0D-50666F07267A}"/>
                </a:ext>
              </a:extLst>
            </p:cNvPr>
            <p:cNvSpPr/>
            <p:nvPr/>
          </p:nvSpPr>
          <p:spPr>
            <a:xfrm rot="10800000">
              <a:off x="6128023" y="523253"/>
              <a:ext cx="569270" cy="307804"/>
            </a:xfrm>
            <a:prstGeom prst="snip2SameRect">
              <a:avLst>
                <a:gd name="adj1" fmla="val 31846"/>
                <a:gd name="adj2" fmla="val 0"/>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F6622DE3-CE31-94A1-89CF-759F82232A7E}"/>
                </a:ext>
              </a:extLst>
            </p:cNvPr>
            <p:cNvCxnSpPr/>
            <p:nvPr/>
          </p:nvCxnSpPr>
          <p:spPr>
            <a:xfrm>
              <a:off x="6264092"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39C553-ED23-5BC0-287B-91E5037D607B}"/>
                </a:ext>
              </a:extLst>
            </p:cNvPr>
            <p:cNvCxnSpPr/>
            <p:nvPr/>
          </p:nvCxnSpPr>
          <p:spPr>
            <a:xfrm>
              <a:off x="641356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ED986BD-6CD4-EDB0-2FEB-69613E4325A8}"/>
                </a:ext>
              </a:extLst>
            </p:cNvPr>
            <p:cNvCxnSpPr/>
            <p:nvPr/>
          </p:nvCxnSpPr>
          <p:spPr>
            <a:xfrm>
              <a:off x="655405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Interdiction 15">
            <a:extLst>
              <a:ext uri="{FF2B5EF4-FFF2-40B4-BE49-F238E27FC236}">
                <a16:creationId xmlns:a16="http://schemas.microsoft.com/office/drawing/2014/main" id="{66B4E308-507B-3A85-753F-81BEB5AD50A0}"/>
              </a:ext>
            </a:extLst>
          </p:cNvPr>
          <p:cNvSpPr/>
          <p:nvPr/>
        </p:nvSpPr>
        <p:spPr>
          <a:xfrm>
            <a:off x="389815" y="4234685"/>
            <a:ext cx="509108" cy="521919"/>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7" name="Graphique 16" descr="Recyclage avec un remplissage uni">
            <a:extLst>
              <a:ext uri="{FF2B5EF4-FFF2-40B4-BE49-F238E27FC236}">
                <a16:creationId xmlns:a16="http://schemas.microsoft.com/office/drawing/2014/main" id="{81CF797B-7484-8E8E-732B-E8B3D98F45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63" y="324585"/>
            <a:ext cx="603324" cy="603324"/>
          </a:xfrm>
          <a:prstGeom prst="rect">
            <a:avLst/>
          </a:prstGeom>
        </p:spPr>
      </p:pic>
      <p:sp>
        <p:nvSpPr>
          <p:cNvPr id="19" name="ZoneTexte 18">
            <a:extLst>
              <a:ext uri="{FF2B5EF4-FFF2-40B4-BE49-F238E27FC236}">
                <a16:creationId xmlns:a16="http://schemas.microsoft.com/office/drawing/2014/main" id="{A5CCD19A-258A-28A4-E300-F941755019E4}"/>
              </a:ext>
            </a:extLst>
          </p:cNvPr>
          <p:cNvSpPr txBox="1"/>
          <p:nvPr/>
        </p:nvSpPr>
        <p:spPr>
          <a:xfrm>
            <a:off x="1065268" y="264602"/>
            <a:ext cx="363491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 deviennent les déchets de laine de roche bien triés ?</a:t>
            </a:r>
            <a:endParaRPr lang="fr-FR" sz="1600" b="1" dirty="0">
              <a:solidFill>
                <a:schemeClr val="bg1"/>
              </a:solidFill>
              <a:latin typeface="Century Gothic" panose="020B0502020202020204" pitchFamily="34" charset="0"/>
            </a:endParaRPr>
          </a:p>
        </p:txBody>
      </p:sp>
      <p:sp>
        <p:nvSpPr>
          <p:cNvPr id="20" name="ZoneTexte 19">
            <a:extLst>
              <a:ext uri="{FF2B5EF4-FFF2-40B4-BE49-F238E27FC236}">
                <a16:creationId xmlns:a16="http://schemas.microsoft.com/office/drawing/2014/main" id="{29285118-1BA9-9320-B6A1-788AE47C98AA}"/>
              </a:ext>
            </a:extLst>
          </p:cNvPr>
          <p:cNvSpPr txBox="1"/>
          <p:nvPr/>
        </p:nvSpPr>
        <p:spPr>
          <a:xfrm>
            <a:off x="6747635" y="216977"/>
            <a:ext cx="3658445" cy="738664"/>
          </a:xfrm>
          <a:prstGeom prst="rect">
            <a:avLst/>
          </a:prstGeom>
          <a:noFill/>
        </p:spPr>
        <p:txBody>
          <a:bodyPr wrap="square" rtlCol="0">
            <a:spAutoFit/>
          </a:bodyPr>
          <a:lstStyle/>
          <a:p>
            <a:pPr algn="just"/>
            <a:r>
              <a:rPr lang="fr-FR" sz="1400" b="1" dirty="0">
                <a:solidFill>
                  <a:schemeClr val="bg1"/>
                </a:solidFill>
                <a:latin typeface="Century Gothic" panose="020B0502020202020204" pitchFamily="34" charset="0"/>
              </a:rPr>
              <a:t>Question :</a:t>
            </a:r>
            <a:r>
              <a:rPr lang="fr-FR" sz="1400" dirty="0">
                <a:solidFill>
                  <a:schemeClr val="bg1"/>
                </a:solidFill>
                <a:latin typeface="Century Gothic" panose="020B0502020202020204" pitchFamily="34" charset="0"/>
              </a:rPr>
              <a:t> Parmi les déchets suivants, lesquels </a:t>
            </a:r>
            <a:r>
              <a:rPr lang="fr-FR" sz="1400" u="sng" dirty="0">
                <a:solidFill>
                  <a:schemeClr val="bg1"/>
                </a:solidFill>
                <a:latin typeface="Century Gothic" panose="020B0502020202020204" pitchFamily="34" charset="0"/>
              </a:rPr>
              <a:t>ne sont pas</a:t>
            </a:r>
            <a:r>
              <a:rPr lang="fr-FR" sz="1400" dirty="0">
                <a:solidFill>
                  <a:schemeClr val="bg1"/>
                </a:solidFill>
                <a:latin typeface="Century Gothic" panose="020B0502020202020204" pitchFamily="34" charset="0"/>
              </a:rPr>
              <a:t> à mettre dans la benne/contenant laine de roche ?</a:t>
            </a:r>
            <a:endParaRPr lang="fr-FR" sz="1400" b="1" dirty="0">
              <a:solidFill>
                <a:schemeClr val="bg1"/>
              </a:solidFill>
              <a:latin typeface="Century Gothic" panose="020B0502020202020204" pitchFamily="34" charset="0"/>
            </a:endParaRPr>
          </a:p>
        </p:txBody>
      </p:sp>
      <p:sp>
        <p:nvSpPr>
          <p:cNvPr id="21" name="ZoneTexte 20">
            <a:extLst>
              <a:ext uri="{FF2B5EF4-FFF2-40B4-BE49-F238E27FC236}">
                <a16:creationId xmlns:a16="http://schemas.microsoft.com/office/drawing/2014/main" id="{E879FB68-3B0F-0CD4-D33B-04E22C0297CB}"/>
              </a:ext>
            </a:extLst>
          </p:cNvPr>
          <p:cNvSpPr txBox="1"/>
          <p:nvPr/>
        </p:nvSpPr>
        <p:spPr>
          <a:xfrm>
            <a:off x="1008117" y="4147659"/>
            <a:ext cx="3649797"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Pourquoi ne faut-il pas mettre de laine de verre et de laine de roche en mélange ?</a:t>
            </a:r>
            <a:endParaRPr lang="fr-FR" sz="1600" b="1" dirty="0">
              <a:solidFill>
                <a:schemeClr val="bg1"/>
              </a:solidFill>
              <a:latin typeface="Century Gothic" panose="020B0502020202020204" pitchFamily="34" charset="0"/>
            </a:endParaRPr>
          </a:p>
        </p:txBody>
      </p:sp>
      <p:sp>
        <p:nvSpPr>
          <p:cNvPr id="22" name="ZoneTexte 21">
            <a:extLst>
              <a:ext uri="{FF2B5EF4-FFF2-40B4-BE49-F238E27FC236}">
                <a16:creationId xmlns:a16="http://schemas.microsoft.com/office/drawing/2014/main" id="{58DE5909-279A-D8F2-372F-A6160593EF06}"/>
              </a:ext>
            </a:extLst>
          </p:cNvPr>
          <p:cNvSpPr txBox="1"/>
          <p:nvPr/>
        </p:nvSpPr>
        <p:spPr>
          <a:xfrm>
            <a:off x="6795260" y="4138134"/>
            <a:ext cx="366723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Quels déchets déposer dans la benne / contenant la laine de roche ?</a:t>
            </a:r>
            <a:endParaRPr lang="fr-FR" sz="1600" b="1" dirty="0">
              <a:solidFill>
                <a:schemeClr val="bg1"/>
              </a:solidFill>
              <a:latin typeface="Century Gothic" panose="020B0502020202020204" pitchFamily="34" charset="0"/>
            </a:endParaRPr>
          </a:p>
        </p:txBody>
      </p:sp>
      <p:sp>
        <p:nvSpPr>
          <p:cNvPr id="23" name="ZoneTexte 22">
            <a:extLst>
              <a:ext uri="{FF2B5EF4-FFF2-40B4-BE49-F238E27FC236}">
                <a16:creationId xmlns:a16="http://schemas.microsoft.com/office/drawing/2014/main" id="{9F879712-71EB-948D-F302-55CCAC19FD84}"/>
              </a:ext>
            </a:extLst>
          </p:cNvPr>
          <p:cNvSpPr txBox="1"/>
          <p:nvPr/>
        </p:nvSpPr>
        <p:spPr>
          <a:xfrm>
            <a:off x="248872" y="1300178"/>
            <a:ext cx="4451312" cy="954107"/>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p>
          <a:p>
            <a:pPr algn="just"/>
            <a:endParaRPr lang="fr-FR" sz="1400" b="1" dirty="0">
              <a:solidFill>
                <a:srgbClr val="4F4F4F"/>
              </a:solidFill>
              <a:latin typeface="Century Gothic" panose="020B0502020202020204" pitchFamily="34" charset="0"/>
            </a:endParaRPr>
          </a:p>
          <a:p>
            <a:pPr algn="just"/>
            <a:r>
              <a:rPr lang="fr-FR" sz="1400" dirty="0">
                <a:solidFill>
                  <a:srgbClr val="4F4F4F"/>
                </a:solidFill>
                <a:latin typeface="Century Gothic" panose="020B0502020202020204" pitchFamily="34" charset="0"/>
              </a:rPr>
              <a:t>La laine de roche se recycle en nouveaux panneaux et rouleaux de laine de roche.</a:t>
            </a:r>
          </a:p>
        </p:txBody>
      </p:sp>
      <p:sp>
        <p:nvSpPr>
          <p:cNvPr id="24" name="ZoneTexte 23">
            <a:extLst>
              <a:ext uri="{FF2B5EF4-FFF2-40B4-BE49-F238E27FC236}">
                <a16:creationId xmlns:a16="http://schemas.microsoft.com/office/drawing/2014/main" id="{E671615B-85A1-C327-E835-BE4A3CABA4D4}"/>
              </a:ext>
            </a:extLst>
          </p:cNvPr>
          <p:cNvSpPr txBox="1"/>
          <p:nvPr/>
        </p:nvSpPr>
        <p:spPr>
          <a:xfrm>
            <a:off x="248872" y="5229312"/>
            <a:ext cx="4451312" cy="1815882"/>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a:p>
            <a:pPr algn="just"/>
            <a:r>
              <a:rPr lang="fr-FR" sz="1400" dirty="0">
                <a:solidFill>
                  <a:srgbClr val="4F4F4F"/>
                </a:solidFill>
                <a:latin typeface="Century Gothic" panose="020B0502020202020204" pitchFamily="34" charset="0"/>
              </a:rPr>
              <a:t>Même si les 2 déchets sont des laines minérales, les procédés et machines de recyclage ne sont pas les mêmes. Il faut donc que ces 2 isolants soient triés et collectés séparément. S’ils étaient mélangés, il serait très difficile de les séparer après la collecte et les usines risqueraient de ne plus pouvoir les recycler.</a:t>
            </a:r>
          </a:p>
        </p:txBody>
      </p:sp>
      <p:sp>
        <p:nvSpPr>
          <p:cNvPr id="25" name="ZoneTexte 24">
            <a:extLst>
              <a:ext uri="{FF2B5EF4-FFF2-40B4-BE49-F238E27FC236}">
                <a16:creationId xmlns:a16="http://schemas.microsoft.com/office/drawing/2014/main" id="{4FB695C1-33CF-EC5E-C617-8086EF68CD6B}"/>
              </a:ext>
            </a:extLst>
          </p:cNvPr>
          <p:cNvSpPr txBox="1"/>
          <p:nvPr/>
        </p:nvSpPr>
        <p:spPr>
          <a:xfrm>
            <a:off x="5943061" y="2223538"/>
            <a:ext cx="4451312" cy="307777"/>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p:txBody>
      </p:sp>
      <p:sp>
        <p:nvSpPr>
          <p:cNvPr id="28" name="ZoneTexte 27">
            <a:extLst>
              <a:ext uri="{FF2B5EF4-FFF2-40B4-BE49-F238E27FC236}">
                <a16:creationId xmlns:a16="http://schemas.microsoft.com/office/drawing/2014/main" id="{E811B241-10B5-17E2-78D1-158B9B044290}"/>
              </a:ext>
            </a:extLst>
          </p:cNvPr>
          <p:cNvSpPr txBox="1"/>
          <p:nvPr/>
        </p:nvSpPr>
        <p:spPr>
          <a:xfrm>
            <a:off x="5943061" y="5229312"/>
            <a:ext cx="4451312" cy="307777"/>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endParaRPr lang="fr-FR" sz="1400" dirty="0">
              <a:solidFill>
                <a:srgbClr val="4F4F4F"/>
              </a:solidFill>
              <a:latin typeface="Century Gothic" panose="020B0502020202020204" pitchFamily="34" charset="0"/>
            </a:endParaRPr>
          </a:p>
        </p:txBody>
      </p:sp>
      <p:sp>
        <p:nvSpPr>
          <p:cNvPr id="29" name="ZoneTexte 28">
            <a:extLst>
              <a:ext uri="{FF2B5EF4-FFF2-40B4-BE49-F238E27FC236}">
                <a16:creationId xmlns:a16="http://schemas.microsoft.com/office/drawing/2014/main" id="{056629D6-F1CA-004C-AD8E-5B51DC21B65B}"/>
              </a:ext>
            </a:extLst>
          </p:cNvPr>
          <p:cNvSpPr txBox="1"/>
          <p:nvPr/>
        </p:nvSpPr>
        <p:spPr>
          <a:xfrm>
            <a:off x="5943061" y="5514751"/>
            <a:ext cx="4528960" cy="1815882"/>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Laine de roche sans  autres types de déchets (dangereux,  amiante, bois, plâtre, hydrocarbures, métaux, revêtements aluminium et bitume, plastiques, inertes…)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Laine à souffler, laine avec revêtements en kraft</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Laine de roche non humide</a:t>
            </a:r>
          </a:p>
        </p:txBody>
      </p:sp>
      <p:sp>
        <p:nvSpPr>
          <p:cNvPr id="30" name="ZoneTexte 29">
            <a:extLst>
              <a:ext uri="{FF2B5EF4-FFF2-40B4-BE49-F238E27FC236}">
                <a16:creationId xmlns:a16="http://schemas.microsoft.com/office/drawing/2014/main" id="{CD986109-E82B-ECFA-BBB8-669BA31486B5}"/>
              </a:ext>
            </a:extLst>
          </p:cNvPr>
          <p:cNvSpPr txBox="1"/>
          <p:nvPr/>
        </p:nvSpPr>
        <p:spPr>
          <a:xfrm>
            <a:off x="5976517" y="910668"/>
            <a:ext cx="4495503" cy="1169551"/>
          </a:xfrm>
          <a:prstGeom prst="rect">
            <a:avLst/>
          </a:prstGeom>
          <a:noFill/>
        </p:spPr>
        <p:txBody>
          <a:bodyPr wrap="square" numCol="2" rtlCol="0">
            <a:spAutoFit/>
          </a:bodyPr>
          <a:lstStyle/>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Laine de roche avec isolant aluminium</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Morceaux de laine de roche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Laine un peu humide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Laine gonflée d’eau</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Mélange de laines de roche et de verre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Laine avec revêtement kraft</a:t>
            </a:r>
          </a:p>
        </p:txBody>
      </p:sp>
      <p:sp>
        <p:nvSpPr>
          <p:cNvPr id="32" name="ZoneTexte 31">
            <a:extLst>
              <a:ext uri="{FF2B5EF4-FFF2-40B4-BE49-F238E27FC236}">
                <a16:creationId xmlns:a16="http://schemas.microsoft.com/office/drawing/2014/main" id="{42862B10-EC60-4E0B-4CD9-F3B247BAB3A6}"/>
              </a:ext>
            </a:extLst>
          </p:cNvPr>
          <p:cNvSpPr txBox="1"/>
          <p:nvPr/>
        </p:nvSpPr>
        <p:spPr>
          <a:xfrm>
            <a:off x="5943061" y="2549628"/>
            <a:ext cx="4528960" cy="878701"/>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Laine de roche avec isolant aluminium</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Laine gonflée d’eau</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Mélange de laines de roche et de verre</a:t>
            </a:r>
          </a:p>
        </p:txBody>
      </p:sp>
      <p:pic>
        <p:nvPicPr>
          <p:cNvPr id="3" name="Image 2">
            <a:extLst>
              <a:ext uri="{FF2B5EF4-FFF2-40B4-BE49-F238E27FC236}">
                <a16:creationId xmlns:a16="http://schemas.microsoft.com/office/drawing/2014/main" id="{89365C2E-1809-B692-166D-E921E0E28A88}"/>
              </a:ext>
            </a:extLst>
          </p:cNvPr>
          <p:cNvPicPr>
            <a:picLocks noChangeAspect="1"/>
          </p:cNvPicPr>
          <p:nvPr/>
        </p:nvPicPr>
        <p:blipFill>
          <a:blip r:embed="rId6"/>
          <a:stretch>
            <a:fillRect/>
          </a:stretch>
        </p:blipFill>
        <p:spPr>
          <a:xfrm>
            <a:off x="5976517" y="4192224"/>
            <a:ext cx="753610" cy="743802"/>
          </a:xfrm>
          <a:prstGeom prst="ellipse">
            <a:avLst/>
          </a:prstGeom>
        </p:spPr>
      </p:pic>
    </p:spTree>
    <p:extLst>
      <p:ext uri="{BB962C8B-B14F-4D97-AF65-F5344CB8AC3E}">
        <p14:creationId xmlns:p14="http://schemas.microsoft.com/office/powerpoint/2010/main" val="3817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solidFill>
            <a:srgbClr val="769973"/>
          </a:solidFill>
          <a:ln w="25400" cap="flat" cmpd="sng" algn="ctr">
            <a:no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solidFill>
            <a:srgbClr val="769973"/>
          </a:solidFill>
          <a:ln w="254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0" name="Flèche : bas 59">
            <a:extLst>
              <a:ext uri="{FF2B5EF4-FFF2-40B4-BE49-F238E27FC236}">
                <a16:creationId xmlns:a16="http://schemas.microsoft.com/office/drawing/2014/main" id="{D74EB391-4132-4800-8D22-61671B845259}"/>
              </a:ext>
            </a:extLst>
          </p:cNvPr>
          <p:cNvSpPr/>
          <p:nvPr/>
        </p:nvSpPr>
        <p:spPr>
          <a:xfrm>
            <a:off x="8004893" y="1503170"/>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Flèche : bas 60">
            <a:extLst>
              <a:ext uri="{FF2B5EF4-FFF2-40B4-BE49-F238E27FC236}">
                <a16:creationId xmlns:a16="http://schemas.microsoft.com/office/drawing/2014/main" id="{72B638C9-112B-C6A0-A09D-375324CD1265}"/>
              </a:ext>
            </a:extLst>
          </p:cNvPr>
          <p:cNvSpPr/>
          <p:nvPr/>
        </p:nvSpPr>
        <p:spPr>
          <a:xfrm rot="2452013">
            <a:off x="6811381"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lèche : bas 61">
            <a:extLst>
              <a:ext uri="{FF2B5EF4-FFF2-40B4-BE49-F238E27FC236}">
                <a16:creationId xmlns:a16="http://schemas.microsoft.com/office/drawing/2014/main" id="{89B1247A-3EB4-8C3F-E988-9D39E6369D55}"/>
              </a:ext>
            </a:extLst>
          </p:cNvPr>
          <p:cNvSpPr/>
          <p:nvPr/>
        </p:nvSpPr>
        <p:spPr>
          <a:xfrm rot="19402372">
            <a:off x="9198357"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 avec coins rognés en haut 62">
            <a:extLst>
              <a:ext uri="{FF2B5EF4-FFF2-40B4-BE49-F238E27FC236}">
                <a16:creationId xmlns:a16="http://schemas.microsoft.com/office/drawing/2014/main" id="{225BA9F2-7B14-EF38-E667-B665A5CCA4A8}"/>
              </a:ext>
            </a:extLst>
          </p:cNvPr>
          <p:cNvSpPr/>
          <p:nvPr/>
        </p:nvSpPr>
        <p:spPr>
          <a:xfrm rot="10800000">
            <a:off x="620324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rognés en haut 63">
            <a:extLst>
              <a:ext uri="{FF2B5EF4-FFF2-40B4-BE49-F238E27FC236}">
                <a16:creationId xmlns:a16="http://schemas.microsoft.com/office/drawing/2014/main" id="{B86AACE9-73C2-11B7-4C06-3BFC92C7E773}"/>
              </a:ext>
            </a:extLst>
          </p:cNvPr>
          <p:cNvSpPr/>
          <p:nvPr/>
        </p:nvSpPr>
        <p:spPr>
          <a:xfrm rot="10800000">
            <a:off x="7674262"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 avec coins rognés en haut 64">
            <a:extLst>
              <a:ext uri="{FF2B5EF4-FFF2-40B4-BE49-F238E27FC236}">
                <a16:creationId xmlns:a16="http://schemas.microsoft.com/office/drawing/2014/main" id="{6C5C0A6B-0C0B-96E4-DA6B-094F88050269}"/>
              </a:ext>
            </a:extLst>
          </p:cNvPr>
          <p:cNvSpPr/>
          <p:nvPr/>
        </p:nvSpPr>
        <p:spPr>
          <a:xfrm rot="10800000">
            <a:off x="913091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6" name="Connecteur droit 65">
            <a:extLst>
              <a:ext uri="{FF2B5EF4-FFF2-40B4-BE49-F238E27FC236}">
                <a16:creationId xmlns:a16="http://schemas.microsoft.com/office/drawing/2014/main" id="{B67E16A8-AF05-40F7-53A6-DDC0BAC4678F}"/>
              </a:ext>
            </a:extLst>
          </p:cNvPr>
          <p:cNvCxnSpPr/>
          <p:nvPr/>
        </p:nvCxnSpPr>
        <p:spPr>
          <a:xfrm>
            <a:off x="651918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3BCAF42D-111A-3C3F-28A9-D83E46B8F78B}"/>
              </a:ext>
            </a:extLst>
          </p:cNvPr>
          <p:cNvCxnSpPr/>
          <p:nvPr/>
        </p:nvCxnSpPr>
        <p:spPr>
          <a:xfrm>
            <a:off x="674486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487A848A-0C85-B5BC-1B2E-2E411B4D1094}"/>
              </a:ext>
            </a:extLst>
          </p:cNvPr>
          <p:cNvCxnSpPr/>
          <p:nvPr/>
        </p:nvCxnSpPr>
        <p:spPr>
          <a:xfrm>
            <a:off x="697822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4DCF2DC9-B662-0687-0DD0-E3E5D2CED783}"/>
              </a:ext>
            </a:extLst>
          </p:cNvPr>
          <p:cNvCxnSpPr/>
          <p:nvPr/>
        </p:nvCxnSpPr>
        <p:spPr>
          <a:xfrm>
            <a:off x="7990743"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67AD1D32-90C5-A243-EA81-81735BE1D09B}"/>
              </a:ext>
            </a:extLst>
          </p:cNvPr>
          <p:cNvCxnSpPr/>
          <p:nvPr/>
        </p:nvCxnSpPr>
        <p:spPr>
          <a:xfrm>
            <a:off x="821641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297FD050-0673-D8D0-A484-D603182AC5E6}"/>
              </a:ext>
            </a:extLst>
          </p:cNvPr>
          <p:cNvCxnSpPr/>
          <p:nvPr/>
        </p:nvCxnSpPr>
        <p:spPr>
          <a:xfrm>
            <a:off x="844977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5B8A5DD3-C023-8D26-46F1-555DFFDBC50D}"/>
              </a:ext>
            </a:extLst>
          </p:cNvPr>
          <p:cNvCxnSpPr/>
          <p:nvPr/>
        </p:nvCxnSpPr>
        <p:spPr>
          <a:xfrm>
            <a:off x="9457718"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021E939B-A043-054B-E427-8BBC7B5AC279}"/>
              </a:ext>
            </a:extLst>
          </p:cNvPr>
          <p:cNvCxnSpPr/>
          <p:nvPr/>
        </p:nvCxnSpPr>
        <p:spPr>
          <a:xfrm>
            <a:off x="968339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FB29E00A-99DB-8CE9-3541-C4D0ED48C8F4}"/>
              </a:ext>
            </a:extLst>
          </p:cNvPr>
          <p:cNvCxnSpPr/>
          <p:nvPr/>
        </p:nvCxnSpPr>
        <p:spPr>
          <a:xfrm>
            <a:off x="991675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5" name="Image 74">
            <a:extLst>
              <a:ext uri="{FF2B5EF4-FFF2-40B4-BE49-F238E27FC236}">
                <a16:creationId xmlns:a16="http://schemas.microsoft.com/office/drawing/2014/main" id="{0457B25D-8CF7-0961-D8B1-5F509ACC030D}"/>
              </a:ext>
            </a:extLst>
          </p:cNvPr>
          <p:cNvPicPr>
            <a:picLocks noChangeAspect="1"/>
          </p:cNvPicPr>
          <p:nvPr/>
        </p:nvPicPr>
        <p:blipFill>
          <a:blip r:embed="rId2"/>
          <a:stretch>
            <a:fillRect/>
          </a:stretch>
        </p:blipFill>
        <p:spPr>
          <a:xfrm>
            <a:off x="6147545" y="5253948"/>
            <a:ext cx="898030" cy="900000"/>
          </a:xfrm>
          <a:prstGeom prst="ellipse">
            <a:avLst/>
          </a:prstGeom>
        </p:spPr>
      </p:pic>
      <p:pic>
        <p:nvPicPr>
          <p:cNvPr id="76" name="Image 75">
            <a:extLst>
              <a:ext uri="{FF2B5EF4-FFF2-40B4-BE49-F238E27FC236}">
                <a16:creationId xmlns:a16="http://schemas.microsoft.com/office/drawing/2014/main" id="{542B117C-C94A-75A1-056D-2ACCB1563653}"/>
              </a:ext>
            </a:extLst>
          </p:cNvPr>
          <p:cNvPicPr>
            <a:picLocks noChangeAspect="1"/>
          </p:cNvPicPr>
          <p:nvPr/>
        </p:nvPicPr>
        <p:blipFill>
          <a:blip r:embed="rId3"/>
          <a:stretch>
            <a:fillRect/>
          </a:stretch>
        </p:blipFill>
        <p:spPr>
          <a:xfrm>
            <a:off x="6157229" y="4109827"/>
            <a:ext cx="915755" cy="900000"/>
          </a:xfrm>
          <a:prstGeom prst="ellipse">
            <a:avLst/>
          </a:prstGeom>
        </p:spPr>
      </p:pic>
      <p:pic>
        <p:nvPicPr>
          <p:cNvPr id="77" name="Image 76">
            <a:extLst>
              <a:ext uri="{FF2B5EF4-FFF2-40B4-BE49-F238E27FC236}">
                <a16:creationId xmlns:a16="http://schemas.microsoft.com/office/drawing/2014/main" id="{F107195E-66CE-E1F6-16CE-DECBD1120B25}"/>
              </a:ext>
            </a:extLst>
          </p:cNvPr>
          <p:cNvPicPr>
            <a:picLocks noChangeAspect="1"/>
          </p:cNvPicPr>
          <p:nvPr/>
        </p:nvPicPr>
        <p:blipFill>
          <a:blip r:embed="rId4"/>
          <a:stretch>
            <a:fillRect/>
          </a:stretch>
        </p:blipFill>
        <p:spPr>
          <a:xfrm>
            <a:off x="9271858" y="6445247"/>
            <a:ext cx="911868" cy="900000"/>
          </a:xfrm>
          <a:prstGeom prst="ellipse">
            <a:avLst/>
          </a:prstGeom>
        </p:spPr>
      </p:pic>
      <p:pic>
        <p:nvPicPr>
          <p:cNvPr id="78" name="Image 77">
            <a:extLst>
              <a:ext uri="{FF2B5EF4-FFF2-40B4-BE49-F238E27FC236}">
                <a16:creationId xmlns:a16="http://schemas.microsoft.com/office/drawing/2014/main" id="{5D27A11D-6EA8-CA8C-4FAC-8C2E0E58DBFD}"/>
              </a:ext>
            </a:extLst>
          </p:cNvPr>
          <p:cNvPicPr>
            <a:picLocks noChangeAspect="1"/>
          </p:cNvPicPr>
          <p:nvPr/>
        </p:nvPicPr>
        <p:blipFill>
          <a:blip r:embed="rId5"/>
          <a:stretch>
            <a:fillRect/>
          </a:stretch>
        </p:blipFill>
        <p:spPr>
          <a:xfrm>
            <a:off x="9245704" y="5253948"/>
            <a:ext cx="896009" cy="900000"/>
          </a:xfrm>
          <a:prstGeom prst="ellipse">
            <a:avLst/>
          </a:prstGeom>
        </p:spPr>
      </p:pic>
      <p:pic>
        <p:nvPicPr>
          <p:cNvPr id="79" name="Image 78">
            <a:extLst>
              <a:ext uri="{FF2B5EF4-FFF2-40B4-BE49-F238E27FC236}">
                <a16:creationId xmlns:a16="http://schemas.microsoft.com/office/drawing/2014/main" id="{ED546B87-A0A4-A72E-6F5C-FF1D35DE6C9E}"/>
              </a:ext>
            </a:extLst>
          </p:cNvPr>
          <p:cNvPicPr>
            <a:picLocks noChangeAspect="1"/>
          </p:cNvPicPr>
          <p:nvPr/>
        </p:nvPicPr>
        <p:blipFill>
          <a:blip r:embed="rId6"/>
          <a:stretch>
            <a:fillRect/>
          </a:stretch>
        </p:blipFill>
        <p:spPr>
          <a:xfrm>
            <a:off x="7708602" y="5253948"/>
            <a:ext cx="936000" cy="880824"/>
          </a:xfrm>
          <a:prstGeom prst="ellipse">
            <a:avLst/>
          </a:prstGeom>
        </p:spPr>
      </p:pic>
      <p:pic>
        <p:nvPicPr>
          <p:cNvPr id="80" name="Image 79">
            <a:extLst>
              <a:ext uri="{FF2B5EF4-FFF2-40B4-BE49-F238E27FC236}">
                <a16:creationId xmlns:a16="http://schemas.microsoft.com/office/drawing/2014/main" id="{D4765E30-D7D3-69E3-AC89-1B16DCADE180}"/>
              </a:ext>
            </a:extLst>
          </p:cNvPr>
          <p:cNvPicPr>
            <a:picLocks noChangeAspect="1"/>
          </p:cNvPicPr>
          <p:nvPr/>
        </p:nvPicPr>
        <p:blipFill>
          <a:blip r:embed="rId7"/>
          <a:stretch>
            <a:fillRect/>
          </a:stretch>
        </p:blipFill>
        <p:spPr>
          <a:xfrm>
            <a:off x="7645298" y="4109827"/>
            <a:ext cx="955877" cy="900000"/>
          </a:xfrm>
          <a:prstGeom prst="ellipse">
            <a:avLst/>
          </a:prstGeom>
        </p:spPr>
      </p:pic>
      <p:pic>
        <p:nvPicPr>
          <p:cNvPr id="81" name="Image 80">
            <a:extLst>
              <a:ext uri="{FF2B5EF4-FFF2-40B4-BE49-F238E27FC236}">
                <a16:creationId xmlns:a16="http://schemas.microsoft.com/office/drawing/2014/main" id="{CE62CC11-9C10-0029-7EF9-1E46AB48D71C}"/>
              </a:ext>
            </a:extLst>
          </p:cNvPr>
          <p:cNvPicPr>
            <a:picLocks noChangeAspect="1"/>
          </p:cNvPicPr>
          <p:nvPr/>
        </p:nvPicPr>
        <p:blipFill>
          <a:blip r:embed="rId8"/>
          <a:stretch>
            <a:fillRect/>
          </a:stretch>
        </p:blipFill>
        <p:spPr>
          <a:xfrm>
            <a:off x="6167512" y="6445247"/>
            <a:ext cx="890044" cy="900000"/>
          </a:xfrm>
          <a:prstGeom prst="ellipse">
            <a:avLst/>
          </a:prstGeom>
        </p:spPr>
      </p:pic>
      <p:pic>
        <p:nvPicPr>
          <p:cNvPr id="82" name="Image 81">
            <a:extLst>
              <a:ext uri="{FF2B5EF4-FFF2-40B4-BE49-F238E27FC236}">
                <a16:creationId xmlns:a16="http://schemas.microsoft.com/office/drawing/2014/main" id="{E76C4F49-CA6D-32E3-3322-6AADB5705504}"/>
              </a:ext>
            </a:extLst>
          </p:cNvPr>
          <p:cNvPicPr>
            <a:picLocks noChangeAspect="1"/>
          </p:cNvPicPr>
          <p:nvPr/>
        </p:nvPicPr>
        <p:blipFill>
          <a:blip r:embed="rId9"/>
          <a:stretch>
            <a:fillRect/>
          </a:stretch>
        </p:blipFill>
        <p:spPr>
          <a:xfrm>
            <a:off x="9193586" y="4109827"/>
            <a:ext cx="905922" cy="900000"/>
          </a:xfrm>
          <a:prstGeom prst="ellipse">
            <a:avLst/>
          </a:prstGeom>
        </p:spPr>
      </p:pic>
      <p:pic>
        <p:nvPicPr>
          <p:cNvPr id="83" name="Image 82">
            <a:extLst>
              <a:ext uri="{FF2B5EF4-FFF2-40B4-BE49-F238E27FC236}">
                <a16:creationId xmlns:a16="http://schemas.microsoft.com/office/drawing/2014/main" id="{528A7C38-F2B0-828B-07B2-1D14758B52DD}"/>
              </a:ext>
            </a:extLst>
          </p:cNvPr>
          <p:cNvPicPr>
            <a:picLocks noChangeAspect="1"/>
          </p:cNvPicPr>
          <p:nvPr/>
        </p:nvPicPr>
        <p:blipFill>
          <a:blip r:embed="rId10"/>
          <a:stretch>
            <a:fillRect/>
          </a:stretch>
        </p:blipFill>
        <p:spPr>
          <a:xfrm>
            <a:off x="7730635" y="6445247"/>
            <a:ext cx="898009" cy="900000"/>
          </a:xfrm>
          <a:prstGeom prst="ellipse">
            <a:avLst/>
          </a:prstGeom>
        </p:spPr>
      </p:pic>
      <p:sp>
        <p:nvSpPr>
          <p:cNvPr id="85" name="ZoneTexte 84">
            <a:extLst>
              <a:ext uri="{FF2B5EF4-FFF2-40B4-BE49-F238E27FC236}">
                <a16:creationId xmlns:a16="http://schemas.microsoft.com/office/drawing/2014/main" id="{A8704D6B-3E88-B22F-A654-DFEEA451EED1}"/>
              </a:ext>
            </a:extLst>
          </p:cNvPr>
          <p:cNvSpPr txBox="1"/>
          <p:nvPr/>
        </p:nvSpPr>
        <p:spPr>
          <a:xfrm>
            <a:off x="7837713" y="60294"/>
            <a:ext cx="764701" cy="1200329"/>
          </a:xfrm>
          <a:prstGeom prst="rect">
            <a:avLst/>
          </a:prstGeom>
          <a:noFill/>
        </p:spPr>
        <p:txBody>
          <a:bodyPr wrap="square" rtlCol="0">
            <a:spAutoFit/>
          </a:bodyPr>
          <a:lstStyle/>
          <a:p>
            <a:pPr algn="ctr"/>
            <a:r>
              <a:rPr lang="fr-FR" sz="7200" b="1" dirty="0">
                <a:solidFill>
                  <a:schemeClr val="bg1"/>
                </a:solidFill>
              </a:rPr>
              <a:t>?</a:t>
            </a:r>
          </a:p>
        </p:txBody>
      </p:sp>
      <p:pic>
        <p:nvPicPr>
          <p:cNvPr id="88" name="Graphique 87" descr="Recyclage avec un remplissage uni">
            <a:extLst>
              <a:ext uri="{FF2B5EF4-FFF2-40B4-BE49-F238E27FC236}">
                <a16:creationId xmlns:a16="http://schemas.microsoft.com/office/drawing/2014/main" id="{54D46208-FFD4-2E93-F5B9-387AC2F34C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16746" y="654652"/>
            <a:ext cx="2371719" cy="2371719"/>
          </a:xfrm>
          <a:prstGeom prst="rect">
            <a:avLst/>
          </a:prstGeom>
        </p:spPr>
      </p:pic>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13"/>
          <a:stretch>
            <a:fillRect/>
          </a:stretch>
        </p:blipFill>
        <p:spPr>
          <a:xfrm rot="5400000" flipV="1">
            <a:off x="5516825" y="5461247"/>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13"/>
          <a:stretch>
            <a:fillRect/>
          </a:stretch>
        </p:blipFill>
        <p:spPr>
          <a:xfrm rot="16200000">
            <a:off x="4762583" y="1538396"/>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13"/>
          <a:stretch>
            <a:fillRect/>
          </a:stretch>
        </p:blipFill>
        <p:spPr>
          <a:xfrm rot="5400000" flipV="1">
            <a:off x="5516825" y="1538396"/>
            <a:ext cx="349359" cy="275983"/>
          </a:xfrm>
          <a:prstGeom prst="rect">
            <a:avLst/>
          </a:prstGeom>
        </p:spPr>
      </p:pic>
      <p:sp>
        <p:nvSpPr>
          <p:cNvPr id="2" name="Ellipse 1">
            <a:extLst>
              <a:ext uri="{FF2B5EF4-FFF2-40B4-BE49-F238E27FC236}">
                <a16:creationId xmlns:a16="http://schemas.microsoft.com/office/drawing/2014/main" id="{D726F04E-D564-BCC5-DBFC-638F92A06D7A}"/>
              </a:ext>
            </a:extLst>
          </p:cNvPr>
          <p:cNvSpPr/>
          <p:nvPr/>
        </p:nvSpPr>
        <p:spPr>
          <a:xfrm>
            <a:off x="7759210"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llipse 2">
            <a:extLst>
              <a:ext uri="{FF2B5EF4-FFF2-40B4-BE49-F238E27FC236}">
                <a16:creationId xmlns:a16="http://schemas.microsoft.com/office/drawing/2014/main" id="{CB9F4AEF-C450-9F5A-8BCC-581EBFD35487}"/>
              </a:ext>
            </a:extLst>
          </p:cNvPr>
          <p:cNvSpPr/>
          <p:nvPr/>
        </p:nvSpPr>
        <p:spPr>
          <a:xfrm>
            <a:off x="9306026"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llipse 4">
            <a:extLst>
              <a:ext uri="{FF2B5EF4-FFF2-40B4-BE49-F238E27FC236}">
                <a16:creationId xmlns:a16="http://schemas.microsoft.com/office/drawing/2014/main" id="{63436A9C-7C3E-D458-69F6-1E7F941522AC}"/>
              </a:ext>
            </a:extLst>
          </p:cNvPr>
          <p:cNvSpPr/>
          <p:nvPr/>
        </p:nvSpPr>
        <p:spPr>
          <a:xfrm>
            <a:off x="7816360" y="5335402"/>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65578086-B815-855E-CB1E-9EBFDE7BB722}"/>
              </a:ext>
            </a:extLst>
          </p:cNvPr>
          <p:cNvSpPr/>
          <p:nvPr/>
        </p:nvSpPr>
        <p:spPr>
          <a:xfrm>
            <a:off x="9334601"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B1BCC38A-8E9C-C669-CFD4-89B05E63B237}"/>
              </a:ext>
            </a:extLst>
          </p:cNvPr>
          <p:cNvSpPr/>
          <p:nvPr/>
        </p:nvSpPr>
        <p:spPr>
          <a:xfrm>
            <a:off x="7825885" y="654049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4219CBA4-54F9-A99C-D039-1F5F6CA4EFE1}"/>
              </a:ext>
            </a:extLst>
          </p:cNvPr>
          <p:cNvSpPr/>
          <p:nvPr/>
        </p:nvSpPr>
        <p:spPr>
          <a:xfrm>
            <a:off x="6224662"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F291A6F0-EBE7-88D4-7CBF-F9E246299071}"/>
              </a:ext>
            </a:extLst>
          </p:cNvPr>
          <p:cNvSpPr/>
          <p:nvPr/>
        </p:nvSpPr>
        <p:spPr>
          <a:xfrm>
            <a:off x="6253237" y="6543848"/>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4E52E0AB-D412-1A1B-1A1E-1AD0966F5721}"/>
              </a:ext>
            </a:extLst>
          </p:cNvPr>
          <p:cNvSpPr/>
          <p:nvPr/>
        </p:nvSpPr>
        <p:spPr>
          <a:xfrm>
            <a:off x="6235304" y="4190275"/>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EE8EE091-D953-5482-68BC-CD0696B1AF7A}"/>
              </a:ext>
            </a:extLst>
          </p:cNvPr>
          <p:cNvSpPr txBox="1"/>
          <p:nvPr/>
        </p:nvSpPr>
        <p:spPr>
          <a:xfrm rot="19006621">
            <a:off x="119380" y="269039"/>
            <a:ext cx="1123076" cy="646331"/>
          </a:xfrm>
          <a:prstGeom prst="rect">
            <a:avLst/>
          </a:prstGeom>
          <a:noFill/>
        </p:spPr>
        <p:txBody>
          <a:bodyPr wrap="square" rtlCol="0">
            <a:spAutoFit/>
          </a:bodyPr>
          <a:lstStyle/>
          <a:p>
            <a:pPr algn="ctr"/>
            <a:r>
              <a:rPr lang="fr-FR" b="1" dirty="0">
                <a:solidFill>
                  <a:schemeClr val="bg1"/>
                </a:solidFill>
              </a:rPr>
              <a:t>Laine</a:t>
            </a:r>
          </a:p>
          <a:p>
            <a:pPr algn="ctr"/>
            <a:r>
              <a:rPr lang="fr-FR" b="1" dirty="0">
                <a:solidFill>
                  <a:schemeClr val="bg1"/>
                </a:solidFill>
              </a:rPr>
              <a:t> de verre</a:t>
            </a:r>
          </a:p>
        </p:txBody>
      </p:sp>
      <p:sp>
        <p:nvSpPr>
          <p:cNvPr id="17" name="ZoneTexte 16">
            <a:extLst>
              <a:ext uri="{FF2B5EF4-FFF2-40B4-BE49-F238E27FC236}">
                <a16:creationId xmlns:a16="http://schemas.microsoft.com/office/drawing/2014/main" id="{857CAB6F-7FEA-15B7-77DE-7097677566DE}"/>
              </a:ext>
            </a:extLst>
          </p:cNvPr>
          <p:cNvSpPr txBox="1"/>
          <p:nvPr/>
        </p:nvSpPr>
        <p:spPr>
          <a:xfrm rot="19006621">
            <a:off x="5837307" y="269039"/>
            <a:ext cx="1123076" cy="646331"/>
          </a:xfrm>
          <a:prstGeom prst="rect">
            <a:avLst/>
          </a:prstGeom>
          <a:noFill/>
        </p:spPr>
        <p:txBody>
          <a:bodyPr wrap="square" rtlCol="0">
            <a:spAutoFit/>
          </a:bodyPr>
          <a:lstStyle/>
          <a:p>
            <a:pPr algn="ctr"/>
            <a:r>
              <a:rPr lang="fr-FR" b="1" dirty="0">
                <a:solidFill>
                  <a:schemeClr val="bg1"/>
                </a:solidFill>
              </a:rPr>
              <a:t>Laine</a:t>
            </a:r>
          </a:p>
          <a:p>
            <a:pPr algn="ctr"/>
            <a:r>
              <a:rPr lang="fr-FR" b="1" dirty="0">
                <a:solidFill>
                  <a:schemeClr val="bg1"/>
                </a:solidFill>
              </a:rPr>
              <a:t> de verre</a:t>
            </a:r>
          </a:p>
        </p:txBody>
      </p:sp>
    </p:spTree>
    <p:extLst>
      <p:ext uri="{BB962C8B-B14F-4D97-AF65-F5344CB8AC3E}">
        <p14:creationId xmlns:p14="http://schemas.microsoft.com/office/powerpoint/2010/main" val="277230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 avec coins arrondis en haut 39">
            <a:extLst>
              <a:ext uri="{FF2B5EF4-FFF2-40B4-BE49-F238E27FC236}">
                <a16:creationId xmlns:a16="http://schemas.microsoft.com/office/drawing/2014/main" id="{2AD73F5A-914C-A49B-129F-BBC595A042C3}"/>
              </a:ext>
            </a:extLst>
          </p:cNvPr>
          <p:cNvSpPr/>
          <p:nvPr/>
        </p:nvSpPr>
        <p:spPr>
          <a:xfrm>
            <a:off x="5903890" y="165010"/>
            <a:ext cx="4561948" cy="1937980"/>
          </a:xfrm>
          <a:prstGeom prst="round2SameRect">
            <a:avLst>
              <a:gd name="adj1" fmla="val 206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6" name="Rectangle : avec coins arrondis en haut 35">
            <a:extLst>
              <a:ext uri="{FF2B5EF4-FFF2-40B4-BE49-F238E27FC236}">
                <a16:creationId xmlns:a16="http://schemas.microsoft.com/office/drawing/2014/main" id="{4180BD8B-D8A9-2F74-6914-17CC92BB8318}"/>
              </a:ext>
            </a:extLst>
          </p:cNvPr>
          <p:cNvSpPr/>
          <p:nvPr/>
        </p:nvSpPr>
        <p:spPr>
          <a:xfrm>
            <a:off x="5897992" y="4059068"/>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3" name="Rectangle : avec coins arrondis en haut 32">
            <a:extLst>
              <a:ext uri="{FF2B5EF4-FFF2-40B4-BE49-F238E27FC236}">
                <a16:creationId xmlns:a16="http://schemas.microsoft.com/office/drawing/2014/main" id="{BADC41DD-7EB5-26CA-1BE5-CD4FD5B42922}"/>
              </a:ext>
            </a:extLst>
          </p:cNvPr>
          <p:cNvSpPr/>
          <p:nvPr/>
        </p:nvSpPr>
        <p:spPr>
          <a:xfrm>
            <a:off x="219793" y="165009"/>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e 17">
            <a:extLst>
              <a:ext uri="{FF2B5EF4-FFF2-40B4-BE49-F238E27FC236}">
                <a16:creationId xmlns:a16="http://schemas.microsoft.com/office/drawing/2014/main" id="{E12F8E3A-F1B9-7E8A-B473-91FEB74D0D99}"/>
              </a:ext>
            </a:extLst>
          </p:cNvPr>
          <p:cNvGrpSpPr/>
          <p:nvPr/>
        </p:nvGrpSpPr>
        <p:grpSpPr>
          <a:xfrm>
            <a:off x="6080397" y="342278"/>
            <a:ext cx="569270" cy="307804"/>
            <a:chOff x="6128023" y="523253"/>
            <a:chExt cx="569270" cy="307804"/>
          </a:xfrm>
          <a:solidFill>
            <a:srgbClr val="FF6A5B"/>
          </a:solidFill>
        </p:grpSpPr>
        <p:sp>
          <p:nvSpPr>
            <p:cNvPr id="11" name="Rectangle : avec coins rognés en haut 10">
              <a:extLst>
                <a:ext uri="{FF2B5EF4-FFF2-40B4-BE49-F238E27FC236}">
                  <a16:creationId xmlns:a16="http://schemas.microsoft.com/office/drawing/2014/main" id="{E16B8833-3F64-7BEE-2B0D-50666F07267A}"/>
                </a:ext>
              </a:extLst>
            </p:cNvPr>
            <p:cNvSpPr/>
            <p:nvPr/>
          </p:nvSpPr>
          <p:spPr>
            <a:xfrm rot="10800000">
              <a:off x="6128023" y="523253"/>
              <a:ext cx="569270" cy="307804"/>
            </a:xfrm>
            <a:prstGeom prst="snip2SameRect">
              <a:avLst>
                <a:gd name="adj1" fmla="val 31846"/>
                <a:gd name="adj2" fmla="val 0"/>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F6622DE3-CE31-94A1-89CF-759F82232A7E}"/>
                </a:ext>
              </a:extLst>
            </p:cNvPr>
            <p:cNvCxnSpPr/>
            <p:nvPr/>
          </p:nvCxnSpPr>
          <p:spPr>
            <a:xfrm>
              <a:off x="6264092"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39C553-ED23-5BC0-287B-91E5037D607B}"/>
                </a:ext>
              </a:extLst>
            </p:cNvPr>
            <p:cNvCxnSpPr/>
            <p:nvPr/>
          </p:nvCxnSpPr>
          <p:spPr>
            <a:xfrm>
              <a:off x="641356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ED986BD-6CD4-EDB0-2FEB-69613E4325A8}"/>
                </a:ext>
              </a:extLst>
            </p:cNvPr>
            <p:cNvCxnSpPr/>
            <p:nvPr/>
          </p:nvCxnSpPr>
          <p:spPr>
            <a:xfrm>
              <a:off x="655405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Graphique 16" descr="Recyclage avec un remplissage uni">
            <a:extLst>
              <a:ext uri="{FF2B5EF4-FFF2-40B4-BE49-F238E27FC236}">
                <a16:creationId xmlns:a16="http://schemas.microsoft.com/office/drawing/2014/main" id="{81CF797B-7484-8E8E-732B-E8B3D98F45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63" y="324585"/>
            <a:ext cx="603324" cy="603324"/>
          </a:xfrm>
          <a:prstGeom prst="rect">
            <a:avLst/>
          </a:prstGeom>
        </p:spPr>
      </p:pic>
      <p:sp>
        <p:nvSpPr>
          <p:cNvPr id="19" name="ZoneTexte 18">
            <a:extLst>
              <a:ext uri="{FF2B5EF4-FFF2-40B4-BE49-F238E27FC236}">
                <a16:creationId xmlns:a16="http://schemas.microsoft.com/office/drawing/2014/main" id="{A5CCD19A-258A-28A4-E300-F941755019E4}"/>
              </a:ext>
            </a:extLst>
          </p:cNvPr>
          <p:cNvSpPr txBox="1"/>
          <p:nvPr/>
        </p:nvSpPr>
        <p:spPr>
          <a:xfrm>
            <a:off x="1065268" y="264602"/>
            <a:ext cx="363491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 deviennent les déchets de laine de verre bien triés ?</a:t>
            </a:r>
            <a:endParaRPr lang="fr-FR" sz="1600" b="1" dirty="0">
              <a:solidFill>
                <a:schemeClr val="bg1"/>
              </a:solidFill>
              <a:latin typeface="Century Gothic" panose="020B0502020202020204" pitchFamily="34" charset="0"/>
            </a:endParaRPr>
          </a:p>
        </p:txBody>
      </p:sp>
      <p:sp>
        <p:nvSpPr>
          <p:cNvPr id="20" name="ZoneTexte 19">
            <a:extLst>
              <a:ext uri="{FF2B5EF4-FFF2-40B4-BE49-F238E27FC236}">
                <a16:creationId xmlns:a16="http://schemas.microsoft.com/office/drawing/2014/main" id="{29285118-1BA9-9320-B6A1-788AE47C98AA}"/>
              </a:ext>
            </a:extLst>
          </p:cNvPr>
          <p:cNvSpPr txBox="1"/>
          <p:nvPr/>
        </p:nvSpPr>
        <p:spPr>
          <a:xfrm>
            <a:off x="6747635" y="216977"/>
            <a:ext cx="3658445" cy="738664"/>
          </a:xfrm>
          <a:prstGeom prst="rect">
            <a:avLst/>
          </a:prstGeom>
          <a:noFill/>
        </p:spPr>
        <p:txBody>
          <a:bodyPr wrap="square" rtlCol="0">
            <a:spAutoFit/>
          </a:bodyPr>
          <a:lstStyle/>
          <a:p>
            <a:pPr algn="just"/>
            <a:r>
              <a:rPr lang="fr-FR" sz="1400" b="1" dirty="0">
                <a:solidFill>
                  <a:schemeClr val="bg1"/>
                </a:solidFill>
                <a:latin typeface="Century Gothic" panose="020B0502020202020204" pitchFamily="34" charset="0"/>
              </a:rPr>
              <a:t>Question :</a:t>
            </a:r>
            <a:r>
              <a:rPr lang="fr-FR" sz="1400" dirty="0">
                <a:solidFill>
                  <a:schemeClr val="bg1"/>
                </a:solidFill>
                <a:latin typeface="Century Gothic" panose="020B0502020202020204" pitchFamily="34" charset="0"/>
              </a:rPr>
              <a:t> Parmi les déchets suivants, lesquels </a:t>
            </a:r>
            <a:r>
              <a:rPr lang="fr-FR" sz="1400" u="sng" dirty="0">
                <a:solidFill>
                  <a:schemeClr val="bg1"/>
                </a:solidFill>
                <a:latin typeface="Century Gothic" panose="020B0502020202020204" pitchFamily="34" charset="0"/>
              </a:rPr>
              <a:t>ne sont pas</a:t>
            </a:r>
            <a:r>
              <a:rPr lang="fr-FR" sz="1400" dirty="0">
                <a:solidFill>
                  <a:schemeClr val="bg1"/>
                </a:solidFill>
                <a:latin typeface="Century Gothic" panose="020B0502020202020204" pitchFamily="34" charset="0"/>
              </a:rPr>
              <a:t> à mettre dans la benne/contenant laine de verre ?</a:t>
            </a:r>
            <a:endParaRPr lang="fr-FR" sz="1400" b="1" dirty="0">
              <a:solidFill>
                <a:schemeClr val="bg1"/>
              </a:solidFill>
              <a:latin typeface="Century Gothic" panose="020B0502020202020204" pitchFamily="34" charset="0"/>
            </a:endParaRPr>
          </a:p>
        </p:txBody>
      </p:sp>
      <p:sp>
        <p:nvSpPr>
          <p:cNvPr id="22" name="ZoneTexte 21">
            <a:extLst>
              <a:ext uri="{FF2B5EF4-FFF2-40B4-BE49-F238E27FC236}">
                <a16:creationId xmlns:a16="http://schemas.microsoft.com/office/drawing/2014/main" id="{58DE5909-279A-D8F2-372F-A6160593EF06}"/>
              </a:ext>
            </a:extLst>
          </p:cNvPr>
          <p:cNvSpPr txBox="1"/>
          <p:nvPr/>
        </p:nvSpPr>
        <p:spPr>
          <a:xfrm>
            <a:off x="6795260" y="4138134"/>
            <a:ext cx="366723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Quels déchets déposer dans la benne / contenant la laine de verre ?</a:t>
            </a:r>
            <a:endParaRPr lang="fr-FR" sz="1600" b="1" dirty="0">
              <a:solidFill>
                <a:schemeClr val="bg1"/>
              </a:solidFill>
              <a:latin typeface="Century Gothic" panose="020B0502020202020204" pitchFamily="34" charset="0"/>
            </a:endParaRPr>
          </a:p>
        </p:txBody>
      </p:sp>
      <p:sp>
        <p:nvSpPr>
          <p:cNvPr id="23" name="ZoneTexte 22">
            <a:extLst>
              <a:ext uri="{FF2B5EF4-FFF2-40B4-BE49-F238E27FC236}">
                <a16:creationId xmlns:a16="http://schemas.microsoft.com/office/drawing/2014/main" id="{9F879712-71EB-948D-F302-55CCAC19FD84}"/>
              </a:ext>
            </a:extLst>
          </p:cNvPr>
          <p:cNvSpPr txBox="1"/>
          <p:nvPr/>
        </p:nvSpPr>
        <p:spPr>
          <a:xfrm>
            <a:off x="248872" y="1300178"/>
            <a:ext cx="4451312" cy="1169551"/>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p>
          <a:p>
            <a:pPr algn="just"/>
            <a:endParaRPr lang="fr-FR" sz="1400" b="1" dirty="0">
              <a:solidFill>
                <a:srgbClr val="4F4F4F"/>
              </a:solidFill>
              <a:latin typeface="Century Gothic" panose="020B0502020202020204" pitchFamily="34" charset="0"/>
            </a:endParaRPr>
          </a:p>
          <a:p>
            <a:pPr algn="just"/>
            <a:r>
              <a:rPr lang="fr-FR" sz="1400" dirty="0">
                <a:solidFill>
                  <a:srgbClr val="4F4F4F"/>
                </a:solidFill>
                <a:latin typeface="Century Gothic" panose="020B0502020202020204" pitchFamily="34" charset="0"/>
              </a:rPr>
              <a:t>La laine de verre se recycle en nouveaux panneaux et rouleaux de laine de verre.</a:t>
            </a:r>
          </a:p>
          <a:p>
            <a:pPr algn="just"/>
            <a:endParaRPr lang="fr-FR" sz="1400" dirty="0">
              <a:solidFill>
                <a:srgbClr val="4F4F4F"/>
              </a:solidFill>
              <a:latin typeface="Century Gothic" panose="020B0502020202020204" pitchFamily="34" charset="0"/>
            </a:endParaRPr>
          </a:p>
        </p:txBody>
      </p:sp>
      <p:sp>
        <p:nvSpPr>
          <p:cNvPr id="25" name="ZoneTexte 24">
            <a:extLst>
              <a:ext uri="{FF2B5EF4-FFF2-40B4-BE49-F238E27FC236}">
                <a16:creationId xmlns:a16="http://schemas.microsoft.com/office/drawing/2014/main" id="{4FB695C1-33CF-EC5E-C617-8086EF68CD6B}"/>
              </a:ext>
            </a:extLst>
          </p:cNvPr>
          <p:cNvSpPr txBox="1"/>
          <p:nvPr/>
        </p:nvSpPr>
        <p:spPr>
          <a:xfrm>
            <a:off x="5943061" y="2223538"/>
            <a:ext cx="4451312" cy="307777"/>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p:txBody>
      </p:sp>
      <p:sp>
        <p:nvSpPr>
          <p:cNvPr id="28" name="ZoneTexte 27">
            <a:extLst>
              <a:ext uri="{FF2B5EF4-FFF2-40B4-BE49-F238E27FC236}">
                <a16:creationId xmlns:a16="http://schemas.microsoft.com/office/drawing/2014/main" id="{E811B241-10B5-17E2-78D1-158B9B044290}"/>
              </a:ext>
            </a:extLst>
          </p:cNvPr>
          <p:cNvSpPr txBox="1"/>
          <p:nvPr/>
        </p:nvSpPr>
        <p:spPr>
          <a:xfrm>
            <a:off x="5943061" y="5105487"/>
            <a:ext cx="4451312" cy="307777"/>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endParaRPr lang="fr-FR" sz="1400" dirty="0">
              <a:solidFill>
                <a:srgbClr val="4F4F4F"/>
              </a:solidFill>
              <a:latin typeface="Century Gothic" panose="020B0502020202020204" pitchFamily="34" charset="0"/>
            </a:endParaRPr>
          </a:p>
        </p:txBody>
      </p:sp>
      <p:sp>
        <p:nvSpPr>
          <p:cNvPr id="29" name="ZoneTexte 28">
            <a:extLst>
              <a:ext uri="{FF2B5EF4-FFF2-40B4-BE49-F238E27FC236}">
                <a16:creationId xmlns:a16="http://schemas.microsoft.com/office/drawing/2014/main" id="{056629D6-F1CA-004C-AD8E-5B51DC21B65B}"/>
              </a:ext>
            </a:extLst>
          </p:cNvPr>
          <p:cNvSpPr txBox="1"/>
          <p:nvPr/>
        </p:nvSpPr>
        <p:spPr>
          <a:xfrm>
            <a:off x="5943061" y="5388277"/>
            <a:ext cx="4528960" cy="2042517"/>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Laine de verre sans  autres types de déchets (dangereux, amiante, bois, plâtres hydrocarbures, aluminium, membrane d’étanchéité, métaux, plastiques, céramique, béton, tuile…)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Laine à souffler, laine avec revêtements en kraft</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Laine de verre non  humide</a:t>
            </a:r>
          </a:p>
          <a:p>
            <a:pPr marL="107950" indent="-107950">
              <a:buFont typeface="Arial" panose="020B0604020202020204" pitchFamily="34" charset="0"/>
              <a:buChar char="•"/>
            </a:pPr>
            <a:endParaRPr lang="fr-FR" sz="1400" dirty="0">
              <a:solidFill>
                <a:srgbClr val="4F4F4F"/>
              </a:solidFill>
              <a:latin typeface="Century Gothic" panose="020B0502020202020204" pitchFamily="34" charset="0"/>
            </a:endParaRPr>
          </a:p>
        </p:txBody>
      </p:sp>
      <p:sp>
        <p:nvSpPr>
          <p:cNvPr id="30" name="ZoneTexte 29">
            <a:extLst>
              <a:ext uri="{FF2B5EF4-FFF2-40B4-BE49-F238E27FC236}">
                <a16:creationId xmlns:a16="http://schemas.microsoft.com/office/drawing/2014/main" id="{CD986109-E82B-ECFA-BBB8-669BA31486B5}"/>
              </a:ext>
            </a:extLst>
          </p:cNvPr>
          <p:cNvSpPr txBox="1"/>
          <p:nvPr/>
        </p:nvSpPr>
        <p:spPr>
          <a:xfrm>
            <a:off x="6080397" y="895339"/>
            <a:ext cx="4391623" cy="1169551"/>
          </a:xfrm>
          <a:prstGeom prst="rect">
            <a:avLst/>
          </a:prstGeom>
          <a:noFill/>
        </p:spPr>
        <p:txBody>
          <a:bodyPr wrap="square" numCol="2" rtlCol="0">
            <a:spAutoFit/>
          </a:bodyPr>
          <a:lstStyle/>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Laine de verre avec isolant aluminium</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Morceaux de laine de verre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Laine un peu humide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Laine gonflée d’eau</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Mélange de laines de verre et de roche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Laine avec revêtement kraft</a:t>
            </a:r>
          </a:p>
        </p:txBody>
      </p:sp>
      <p:sp>
        <p:nvSpPr>
          <p:cNvPr id="32" name="ZoneTexte 31">
            <a:extLst>
              <a:ext uri="{FF2B5EF4-FFF2-40B4-BE49-F238E27FC236}">
                <a16:creationId xmlns:a16="http://schemas.microsoft.com/office/drawing/2014/main" id="{42862B10-EC60-4E0B-4CD9-F3B247BAB3A6}"/>
              </a:ext>
            </a:extLst>
          </p:cNvPr>
          <p:cNvSpPr txBox="1"/>
          <p:nvPr/>
        </p:nvSpPr>
        <p:spPr>
          <a:xfrm>
            <a:off x="5943061" y="2528028"/>
            <a:ext cx="4528960" cy="738664"/>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Laine de verre avec isolant aluminium</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Laine gonflée d’eau</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Mélange de laines de verre et de roche</a:t>
            </a:r>
          </a:p>
        </p:txBody>
      </p:sp>
      <p:pic>
        <p:nvPicPr>
          <p:cNvPr id="5" name="Image 4">
            <a:extLst>
              <a:ext uri="{FF2B5EF4-FFF2-40B4-BE49-F238E27FC236}">
                <a16:creationId xmlns:a16="http://schemas.microsoft.com/office/drawing/2014/main" id="{9E24B557-5DC9-20F2-EDBA-638D776CFD07}"/>
              </a:ext>
            </a:extLst>
          </p:cNvPr>
          <p:cNvPicPr>
            <a:picLocks noChangeAspect="1"/>
          </p:cNvPicPr>
          <p:nvPr/>
        </p:nvPicPr>
        <p:blipFill>
          <a:blip r:embed="rId6"/>
          <a:stretch>
            <a:fillRect/>
          </a:stretch>
        </p:blipFill>
        <p:spPr>
          <a:xfrm>
            <a:off x="5980294" y="4188946"/>
            <a:ext cx="740504" cy="743802"/>
          </a:xfrm>
          <a:prstGeom prst="ellipse">
            <a:avLst/>
          </a:prstGeom>
        </p:spPr>
      </p:pic>
    </p:spTree>
    <p:extLst>
      <p:ext uri="{BB962C8B-B14F-4D97-AF65-F5344CB8AC3E}">
        <p14:creationId xmlns:p14="http://schemas.microsoft.com/office/powerpoint/2010/main" val="181062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solidFill>
            <a:srgbClr val="769973"/>
          </a:solidFill>
          <a:ln w="25400" cap="flat" cmpd="sng" algn="ctr">
            <a:no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solidFill>
            <a:srgbClr val="769973"/>
          </a:solidFill>
          <a:ln w="254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42" name="Émoticône 41">
            <a:extLst>
              <a:ext uri="{FF2B5EF4-FFF2-40B4-BE49-F238E27FC236}">
                <a16:creationId xmlns:a16="http://schemas.microsoft.com/office/drawing/2014/main" id="{28C217EF-AA09-88B9-B6BC-005FCF808C11}"/>
              </a:ext>
            </a:extLst>
          </p:cNvPr>
          <p:cNvSpPr/>
          <p:nvPr/>
        </p:nvSpPr>
        <p:spPr>
          <a:xfrm>
            <a:off x="1074308" y="5481260"/>
            <a:ext cx="1472215" cy="1451489"/>
          </a:xfrm>
          <a:prstGeom prst="smileyFace">
            <a:avLst>
              <a:gd name="adj" fmla="val -4653"/>
            </a:avLst>
          </a:prstGeom>
          <a:solidFill>
            <a:srgbClr val="FF6A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Bulle narrative : ronde 42">
            <a:extLst>
              <a:ext uri="{FF2B5EF4-FFF2-40B4-BE49-F238E27FC236}">
                <a16:creationId xmlns:a16="http://schemas.microsoft.com/office/drawing/2014/main" id="{F9CFFC47-F970-4E79-03D6-4832E0C5C62B}"/>
              </a:ext>
            </a:extLst>
          </p:cNvPr>
          <p:cNvSpPr/>
          <p:nvPr/>
        </p:nvSpPr>
        <p:spPr>
          <a:xfrm>
            <a:off x="2540037" y="4209325"/>
            <a:ext cx="1912113" cy="1358144"/>
          </a:xfrm>
          <a:prstGeom prst="wedgeEllipseCallout">
            <a:avLst>
              <a:gd name="adj1" fmla="val -48260"/>
              <a:gd name="adj2" fmla="val 63490"/>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800" dirty="0"/>
          </a:p>
        </p:txBody>
      </p:sp>
      <p:sp>
        <p:nvSpPr>
          <p:cNvPr id="60" name="Flèche : bas 59">
            <a:extLst>
              <a:ext uri="{FF2B5EF4-FFF2-40B4-BE49-F238E27FC236}">
                <a16:creationId xmlns:a16="http://schemas.microsoft.com/office/drawing/2014/main" id="{D74EB391-4132-4800-8D22-61671B845259}"/>
              </a:ext>
            </a:extLst>
          </p:cNvPr>
          <p:cNvSpPr/>
          <p:nvPr/>
        </p:nvSpPr>
        <p:spPr>
          <a:xfrm>
            <a:off x="8004893" y="1503170"/>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Flèche : bas 60">
            <a:extLst>
              <a:ext uri="{FF2B5EF4-FFF2-40B4-BE49-F238E27FC236}">
                <a16:creationId xmlns:a16="http://schemas.microsoft.com/office/drawing/2014/main" id="{72B638C9-112B-C6A0-A09D-375324CD1265}"/>
              </a:ext>
            </a:extLst>
          </p:cNvPr>
          <p:cNvSpPr/>
          <p:nvPr/>
        </p:nvSpPr>
        <p:spPr>
          <a:xfrm rot="2452013">
            <a:off x="6811381"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lèche : bas 61">
            <a:extLst>
              <a:ext uri="{FF2B5EF4-FFF2-40B4-BE49-F238E27FC236}">
                <a16:creationId xmlns:a16="http://schemas.microsoft.com/office/drawing/2014/main" id="{89B1247A-3EB4-8C3F-E988-9D39E6369D55}"/>
              </a:ext>
            </a:extLst>
          </p:cNvPr>
          <p:cNvSpPr/>
          <p:nvPr/>
        </p:nvSpPr>
        <p:spPr>
          <a:xfrm rot="19402372">
            <a:off x="9198357"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 avec coins rognés en haut 62">
            <a:extLst>
              <a:ext uri="{FF2B5EF4-FFF2-40B4-BE49-F238E27FC236}">
                <a16:creationId xmlns:a16="http://schemas.microsoft.com/office/drawing/2014/main" id="{225BA9F2-7B14-EF38-E667-B665A5CCA4A8}"/>
              </a:ext>
            </a:extLst>
          </p:cNvPr>
          <p:cNvSpPr/>
          <p:nvPr/>
        </p:nvSpPr>
        <p:spPr>
          <a:xfrm rot="10800000">
            <a:off x="620324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rognés en haut 63">
            <a:extLst>
              <a:ext uri="{FF2B5EF4-FFF2-40B4-BE49-F238E27FC236}">
                <a16:creationId xmlns:a16="http://schemas.microsoft.com/office/drawing/2014/main" id="{B86AACE9-73C2-11B7-4C06-3BFC92C7E773}"/>
              </a:ext>
            </a:extLst>
          </p:cNvPr>
          <p:cNvSpPr/>
          <p:nvPr/>
        </p:nvSpPr>
        <p:spPr>
          <a:xfrm rot="10800000">
            <a:off x="7674262"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 avec coins rognés en haut 64">
            <a:extLst>
              <a:ext uri="{FF2B5EF4-FFF2-40B4-BE49-F238E27FC236}">
                <a16:creationId xmlns:a16="http://schemas.microsoft.com/office/drawing/2014/main" id="{6C5C0A6B-0C0B-96E4-DA6B-094F88050269}"/>
              </a:ext>
            </a:extLst>
          </p:cNvPr>
          <p:cNvSpPr/>
          <p:nvPr/>
        </p:nvSpPr>
        <p:spPr>
          <a:xfrm rot="10800000">
            <a:off x="913091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6" name="Connecteur droit 65">
            <a:extLst>
              <a:ext uri="{FF2B5EF4-FFF2-40B4-BE49-F238E27FC236}">
                <a16:creationId xmlns:a16="http://schemas.microsoft.com/office/drawing/2014/main" id="{B67E16A8-AF05-40F7-53A6-DDC0BAC4678F}"/>
              </a:ext>
            </a:extLst>
          </p:cNvPr>
          <p:cNvCxnSpPr/>
          <p:nvPr/>
        </p:nvCxnSpPr>
        <p:spPr>
          <a:xfrm>
            <a:off x="651918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3BCAF42D-111A-3C3F-28A9-D83E46B8F78B}"/>
              </a:ext>
            </a:extLst>
          </p:cNvPr>
          <p:cNvCxnSpPr/>
          <p:nvPr/>
        </p:nvCxnSpPr>
        <p:spPr>
          <a:xfrm>
            <a:off x="674486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487A848A-0C85-B5BC-1B2E-2E411B4D1094}"/>
              </a:ext>
            </a:extLst>
          </p:cNvPr>
          <p:cNvCxnSpPr/>
          <p:nvPr/>
        </p:nvCxnSpPr>
        <p:spPr>
          <a:xfrm>
            <a:off x="697822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4DCF2DC9-B662-0687-0DD0-E3E5D2CED783}"/>
              </a:ext>
            </a:extLst>
          </p:cNvPr>
          <p:cNvCxnSpPr/>
          <p:nvPr/>
        </p:nvCxnSpPr>
        <p:spPr>
          <a:xfrm>
            <a:off x="7990743"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67AD1D32-90C5-A243-EA81-81735BE1D09B}"/>
              </a:ext>
            </a:extLst>
          </p:cNvPr>
          <p:cNvCxnSpPr/>
          <p:nvPr/>
        </p:nvCxnSpPr>
        <p:spPr>
          <a:xfrm>
            <a:off x="821641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297FD050-0673-D8D0-A484-D603182AC5E6}"/>
              </a:ext>
            </a:extLst>
          </p:cNvPr>
          <p:cNvCxnSpPr/>
          <p:nvPr/>
        </p:nvCxnSpPr>
        <p:spPr>
          <a:xfrm>
            <a:off x="844977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5B8A5DD3-C023-8D26-46F1-555DFFDBC50D}"/>
              </a:ext>
            </a:extLst>
          </p:cNvPr>
          <p:cNvCxnSpPr/>
          <p:nvPr/>
        </p:nvCxnSpPr>
        <p:spPr>
          <a:xfrm>
            <a:off x="9457718"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021E939B-A043-054B-E427-8BBC7B5AC279}"/>
              </a:ext>
            </a:extLst>
          </p:cNvPr>
          <p:cNvCxnSpPr/>
          <p:nvPr/>
        </p:nvCxnSpPr>
        <p:spPr>
          <a:xfrm>
            <a:off x="968339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FB29E00A-99DB-8CE9-3541-C4D0ED48C8F4}"/>
              </a:ext>
            </a:extLst>
          </p:cNvPr>
          <p:cNvCxnSpPr/>
          <p:nvPr/>
        </p:nvCxnSpPr>
        <p:spPr>
          <a:xfrm>
            <a:off x="991675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5" name="Image 74">
            <a:extLst>
              <a:ext uri="{FF2B5EF4-FFF2-40B4-BE49-F238E27FC236}">
                <a16:creationId xmlns:a16="http://schemas.microsoft.com/office/drawing/2014/main" id="{0457B25D-8CF7-0961-D8B1-5F509ACC030D}"/>
              </a:ext>
            </a:extLst>
          </p:cNvPr>
          <p:cNvPicPr>
            <a:picLocks noChangeAspect="1"/>
          </p:cNvPicPr>
          <p:nvPr/>
        </p:nvPicPr>
        <p:blipFill>
          <a:blip r:embed="rId4"/>
          <a:stretch>
            <a:fillRect/>
          </a:stretch>
        </p:blipFill>
        <p:spPr>
          <a:xfrm>
            <a:off x="6147545" y="5253948"/>
            <a:ext cx="898030" cy="900000"/>
          </a:xfrm>
          <a:prstGeom prst="ellipse">
            <a:avLst/>
          </a:prstGeom>
        </p:spPr>
      </p:pic>
      <p:pic>
        <p:nvPicPr>
          <p:cNvPr id="76" name="Image 75">
            <a:extLst>
              <a:ext uri="{FF2B5EF4-FFF2-40B4-BE49-F238E27FC236}">
                <a16:creationId xmlns:a16="http://schemas.microsoft.com/office/drawing/2014/main" id="{542B117C-C94A-75A1-056D-2ACCB1563653}"/>
              </a:ext>
            </a:extLst>
          </p:cNvPr>
          <p:cNvPicPr>
            <a:picLocks noChangeAspect="1"/>
          </p:cNvPicPr>
          <p:nvPr/>
        </p:nvPicPr>
        <p:blipFill>
          <a:blip r:embed="rId5"/>
          <a:stretch>
            <a:fillRect/>
          </a:stretch>
        </p:blipFill>
        <p:spPr>
          <a:xfrm>
            <a:off x="6157229" y="4109827"/>
            <a:ext cx="915755" cy="900000"/>
          </a:xfrm>
          <a:prstGeom prst="ellipse">
            <a:avLst/>
          </a:prstGeom>
        </p:spPr>
      </p:pic>
      <p:pic>
        <p:nvPicPr>
          <p:cNvPr id="77" name="Image 76">
            <a:extLst>
              <a:ext uri="{FF2B5EF4-FFF2-40B4-BE49-F238E27FC236}">
                <a16:creationId xmlns:a16="http://schemas.microsoft.com/office/drawing/2014/main" id="{F107195E-66CE-E1F6-16CE-DECBD1120B25}"/>
              </a:ext>
            </a:extLst>
          </p:cNvPr>
          <p:cNvPicPr>
            <a:picLocks noChangeAspect="1"/>
          </p:cNvPicPr>
          <p:nvPr/>
        </p:nvPicPr>
        <p:blipFill>
          <a:blip r:embed="rId6"/>
          <a:stretch>
            <a:fillRect/>
          </a:stretch>
        </p:blipFill>
        <p:spPr>
          <a:xfrm>
            <a:off x="9271858" y="6445247"/>
            <a:ext cx="911868" cy="900000"/>
          </a:xfrm>
          <a:prstGeom prst="ellipse">
            <a:avLst/>
          </a:prstGeom>
        </p:spPr>
      </p:pic>
      <p:pic>
        <p:nvPicPr>
          <p:cNvPr id="78" name="Image 77">
            <a:extLst>
              <a:ext uri="{FF2B5EF4-FFF2-40B4-BE49-F238E27FC236}">
                <a16:creationId xmlns:a16="http://schemas.microsoft.com/office/drawing/2014/main" id="{5D27A11D-6EA8-CA8C-4FAC-8C2E0E58DBFD}"/>
              </a:ext>
            </a:extLst>
          </p:cNvPr>
          <p:cNvPicPr>
            <a:picLocks noChangeAspect="1"/>
          </p:cNvPicPr>
          <p:nvPr/>
        </p:nvPicPr>
        <p:blipFill>
          <a:blip r:embed="rId7"/>
          <a:stretch>
            <a:fillRect/>
          </a:stretch>
        </p:blipFill>
        <p:spPr>
          <a:xfrm>
            <a:off x="9245704" y="5253948"/>
            <a:ext cx="896009" cy="900000"/>
          </a:xfrm>
          <a:prstGeom prst="ellipse">
            <a:avLst/>
          </a:prstGeom>
        </p:spPr>
      </p:pic>
      <p:pic>
        <p:nvPicPr>
          <p:cNvPr id="79" name="Image 78">
            <a:extLst>
              <a:ext uri="{FF2B5EF4-FFF2-40B4-BE49-F238E27FC236}">
                <a16:creationId xmlns:a16="http://schemas.microsoft.com/office/drawing/2014/main" id="{ED546B87-A0A4-A72E-6F5C-FF1D35DE6C9E}"/>
              </a:ext>
            </a:extLst>
          </p:cNvPr>
          <p:cNvPicPr>
            <a:picLocks noChangeAspect="1"/>
          </p:cNvPicPr>
          <p:nvPr/>
        </p:nvPicPr>
        <p:blipFill>
          <a:blip r:embed="rId8"/>
          <a:stretch>
            <a:fillRect/>
          </a:stretch>
        </p:blipFill>
        <p:spPr>
          <a:xfrm>
            <a:off x="7708602" y="5253948"/>
            <a:ext cx="936000" cy="880824"/>
          </a:xfrm>
          <a:prstGeom prst="ellipse">
            <a:avLst/>
          </a:prstGeom>
        </p:spPr>
      </p:pic>
      <p:pic>
        <p:nvPicPr>
          <p:cNvPr id="80" name="Image 79">
            <a:extLst>
              <a:ext uri="{FF2B5EF4-FFF2-40B4-BE49-F238E27FC236}">
                <a16:creationId xmlns:a16="http://schemas.microsoft.com/office/drawing/2014/main" id="{D4765E30-D7D3-69E3-AC89-1B16DCADE180}"/>
              </a:ext>
            </a:extLst>
          </p:cNvPr>
          <p:cNvPicPr>
            <a:picLocks noChangeAspect="1"/>
          </p:cNvPicPr>
          <p:nvPr/>
        </p:nvPicPr>
        <p:blipFill>
          <a:blip r:embed="rId9"/>
          <a:stretch>
            <a:fillRect/>
          </a:stretch>
        </p:blipFill>
        <p:spPr>
          <a:xfrm>
            <a:off x="7645298" y="4109827"/>
            <a:ext cx="955877" cy="900000"/>
          </a:xfrm>
          <a:prstGeom prst="ellipse">
            <a:avLst/>
          </a:prstGeom>
        </p:spPr>
      </p:pic>
      <p:pic>
        <p:nvPicPr>
          <p:cNvPr id="81" name="Image 80">
            <a:extLst>
              <a:ext uri="{FF2B5EF4-FFF2-40B4-BE49-F238E27FC236}">
                <a16:creationId xmlns:a16="http://schemas.microsoft.com/office/drawing/2014/main" id="{CE62CC11-9C10-0029-7EF9-1E46AB48D71C}"/>
              </a:ext>
            </a:extLst>
          </p:cNvPr>
          <p:cNvPicPr>
            <a:picLocks noChangeAspect="1"/>
          </p:cNvPicPr>
          <p:nvPr/>
        </p:nvPicPr>
        <p:blipFill>
          <a:blip r:embed="rId10"/>
          <a:stretch>
            <a:fillRect/>
          </a:stretch>
        </p:blipFill>
        <p:spPr>
          <a:xfrm>
            <a:off x="6167512" y="6445247"/>
            <a:ext cx="890044" cy="900000"/>
          </a:xfrm>
          <a:prstGeom prst="ellipse">
            <a:avLst/>
          </a:prstGeom>
        </p:spPr>
      </p:pic>
      <p:pic>
        <p:nvPicPr>
          <p:cNvPr id="82" name="Image 81">
            <a:extLst>
              <a:ext uri="{FF2B5EF4-FFF2-40B4-BE49-F238E27FC236}">
                <a16:creationId xmlns:a16="http://schemas.microsoft.com/office/drawing/2014/main" id="{E76C4F49-CA6D-32E3-3322-6AADB5705504}"/>
              </a:ext>
            </a:extLst>
          </p:cNvPr>
          <p:cNvPicPr>
            <a:picLocks noChangeAspect="1"/>
          </p:cNvPicPr>
          <p:nvPr/>
        </p:nvPicPr>
        <p:blipFill>
          <a:blip r:embed="rId11"/>
          <a:stretch>
            <a:fillRect/>
          </a:stretch>
        </p:blipFill>
        <p:spPr>
          <a:xfrm>
            <a:off x="9193586" y="4109827"/>
            <a:ext cx="905922" cy="900000"/>
          </a:xfrm>
          <a:prstGeom prst="ellipse">
            <a:avLst/>
          </a:prstGeom>
        </p:spPr>
      </p:pic>
      <p:pic>
        <p:nvPicPr>
          <p:cNvPr id="83" name="Image 82">
            <a:extLst>
              <a:ext uri="{FF2B5EF4-FFF2-40B4-BE49-F238E27FC236}">
                <a16:creationId xmlns:a16="http://schemas.microsoft.com/office/drawing/2014/main" id="{528A7C38-F2B0-828B-07B2-1D14758B52DD}"/>
              </a:ext>
            </a:extLst>
          </p:cNvPr>
          <p:cNvPicPr>
            <a:picLocks noChangeAspect="1"/>
          </p:cNvPicPr>
          <p:nvPr/>
        </p:nvPicPr>
        <p:blipFill>
          <a:blip r:embed="rId12"/>
          <a:stretch>
            <a:fillRect/>
          </a:stretch>
        </p:blipFill>
        <p:spPr>
          <a:xfrm>
            <a:off x="7730635" y="6445247"/>
            <a:ext cx="898009" cy="900000"/>
          </a:xfrm>
          <a:prstGeom prst="ellipse">
            <a:avLst/>
          </a:prstGeom>
        </p:spPr>
      </p:pic>
      <p:sp>
        <p:nvSpPr>
          <p:cNvPr id="85" name="ZoneTexte 84">
            <a:extLst>
              <a:ext uri="{FF2B5EF4-FFF2-40B4-BE49-F238E27FC236}">
                <a16:creationId xmlns:a16="http://schemas.microsoft.com/office/drawing/2014/main" id="{A8704D6B-3E88-B22F-A654-DFEEA451EED1}"/>
              </a:ext>
            </a:extLst>
          </p:cNvPr>
          <p:cNvSpPr txBox="1"/>
          <p:nvPr/>
        </p:nvSpPr>
        <p:spPr>
          <a:xfrm>
            <a:off x="7837713" y="60294"/>
            <a:ext cx="764701" cy="1200329"/>
          </a:xfrm>
          <a:prstGeom prst="rect">
            <a:avLst/>
          </a:prstGeom>
          <a:noFill/>
        </p:spPr>
        <p:txBody>
          <a:bodyPr wrap="square" rtlCol="0">
            <a:spAutoFit/>
          </a:bodyPr>
          <a:lstStyle/>
          <a:p>
            <a:pPr algn="ctr"/>
            <a:r>
              <a:rPr lang="fr-FR" sz="7200" b="1" dirty="0">
                <a:solidFill>
                  <a:schemeClr val="bg1"/>
                </a:solidFill>
              </a:rPr>
              <a:t>?</a:t>
            </a:r>
          </a:p>
        </p:txBody>
      </p:sp>
      <p:sp>
        <p:nvSpPr>
          <p:cNvPr id="86" name="Interdiction 85">
            <a:extLst>
              <a:ext uri="{FF2B5EF4-FFF2-40B4-BE49-F238E27FC236}">
                <a16:creationId xmlns:a16="http://schemas.microsoft.com/office/drawing/2014/main" id="{9F96B043-44DA-F9BA-7355-BD37ACC7AE01}"/>
              </a:ext>
            </a:extLst>
          </p:cNvPr>
          <p:cNvSpPr/>
          <p:nvPr/>
        </p:nvSpPr>
        <p:spPr>
          <a:xfrm>
            <a:off x="3072292" y="4432798"/>
            <a:ext cx="898782" cy="900000"/>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88" name="Graphique 87" descr="Recyclage avec un remplissage uni">
            <a:extLst>
              <a:ext uri="{FF2B5EF4-FFF2-40B4-BE49-F238E27FC236}">
                <a16:creationId xmlns:a16="http://schemas.microsoft.com/office/drawing/2014/main" id="{54D46208-FFD4-2E93-F5B9-387AC2F34CA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16746" y="654652"/>
            <a:ext cx="2371719" cy="2371719"/>
          </a:xfrm>
          <a:prstGeom prst="rect">
            <a:avLst/>
          </a:prstGeom>
        </p:spPr>
      </p:pic>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sp>
        <p:nvSpPr>
          <p:cNvPr id="2" name="ZoneTexte 1">
            <a:extLst>
              <a:ext uri="{FF2B5EF4-FFF2-40B4-BE49-F238E27FC236}">
                <a16:creationId xmlns:a16="http://schemas.microsoft.com/office/drawing/2014/main" id="{EF751F4C-F54A-EEE5-A377-D403DE412CC3}"/>
              </a:ext>
            </a:extLst>
          </p:cNvPr>
          <p:cNvSpPr txBox="1"/>
          <p:nvPr/>
        </p:nvSpPr>
        <p:spPr>
          <a:xfrm rot="19006621">
            <a:off x="297126" y="388488"/>
            <a:ext cx="843784" cy="369332"/>
          </a:xfrm>
          <a:prstGeom prst="rect">
            <a:avLst/>
          </a:prstGeom>
          <a:noFill/>
        </p:spPr>
        <p:txBody>
          <a:bodyPr wrap="square" rtlCol="0">
            <a:spAutoFit/>
          </a:bodyPr>
          <a:lstStyle/>
          <a:p>
            <a:pPr algn="ctr"/>
            <a:r>
              <a:rPr lang="fr-FR" b="1" dirty="0">
                <a:solidFill>
                  <a:schemeClr val="bg1"/>
                </a:solidFill>
              </a:rPr>
              <a:t>Inertes</a:t>
            </a:r>
          </a:p>
        </p:txBody>
      </p:sp>
      <p:sp>
        <p:nvSpPr>
          <p:cNvPr id="3" name="ZoneTexte 2">
            <a:extLst>
              <a:ext uri="{FF2B5EF4-FFF2-40B4-BE49-F238E27FC236}">
                <a16:creationId xmlns:a16="http://schemas.microsoft.com/office/drawing/2014/main" id="{AE733B21-8D62-3F57-DF05-B6AF07974BC7}"/>
              </a:ext>
            </a:extLst>
          </p:cNvPr>
          <p:cNvSpPr txBox="1"/>
          <p:nvPr/>
        </p:nvSpPr>
        <p:spPr>
          <a:xfrm rot="19006621">
            <a:off x="5933199" y="388488"/>
            <a:ext cx="843784" cy="369332"/>
          </a:xfrm>
          <a:prstGeom prst="rect">
            <a:avLst/>
          </a:prstGeom>
          <a:noFill/>
        </p:spPr>
        <p:txBody>
          <a:bodyPr wrap="square" rtlCol="0">
            <a:spAutoFit/>
          </a:bodyPr>
          <a:lstStyle/>
          <a:p>
            <a:pPr algn="ctr"/>
            <a:r>
              <a:rPr lang="fr-FR" b="1" dirty="0">
                <a:solidFill>
                  <a:schemeClr val="bg1"/>
                </a:solidFill>
              </a:rPr>
              <a:t>Inertes</a:t>
            </a:r>
          </a:p>
        </p:txBody>
      </p:sp>
      <p:sp>
        <p:nvSpPr>
          <p:cNvPr id="5" name="ZoneTexte 4">
            <a:extLst>
              <a:ext uri="{FF2B5EF4-FFF2-40B4-BE49-F238E27FC236}">
                <a16:creationId xmlns:a16="http://schemas.microsoft.com/office/drawing/2014/main" id="{49AC87E9-B29E-930F-8EC8-04077BB87785}"/>
              </a:ext>
            </a:extLst>
          </p:cNvPr>
          <p:cNvSpPr txBox="1"/>
          <p:nvPr/>
        </p:nvSpPr>
        <p:spPr>
          <a:xfrm rot="19006621">
            <a:off x="297126" y="4350607"/>
            <a:ext cx="843784" cy="369332"/>
          </a:xfrm>
          <a:prstGeom prst="rect">
            <a:avLst/>
          </a:prstGeom>
          <a:noFill/>
        </p:spPr>
        <p:txBody>
          <a:bodyPr wrap="square" rtlCol="0">
            <a:spAutoFit/>
          </a:bodyPr>
          <a:lstStyle/>
          <a:p>
            <a:pPr algn="ctr"/>
            <a:r>
              <a:rPr lang="fr-FR" b="1" dirty="0">
                <a:solidFill>
                  <a:schemeClr val="bg1"/>
                </a:solidFill>
              </a:rPr>
              <a:t>Inertes</a:t>
            </a:r>
          </a:p>
        </p:txBody>
      </p:sp>
      <p:sp>
        <p:nvSpPr>
          <p:cNvPr id="7" name="Ellipse 6">
            <a:extLst>
              <a:ext uri="{FF2B5EF4-FFF2-40B4-BE49-F238E27FC236}">
                <a16:creationId xmlns:a16="http://schemas.microsoft.com/office/drawing/2014/main" id="{E6B8E5ED-25F2-767A-3ECA-8BCF4A474619}"/>
              </a:ext>
            </a:extLst>
          </p:cNvPr>
          <p:cNvSpPr/>
          <p:nvPr/>
        </p:nvSpPr>
        <p:spPr>
          <a:xfrm>
            <a:off x="7759210"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4ECFAF04-ECC7-F446-0A77-44058B753BD1}"/>
              </a:ext>
            </a:extLst>
          </p:cNvPr>
          <p:cNvSpPr/>
          <p:nvPr/>
        </p:nvSpPr>
        <p:spPr>
          <a:xfrm>
            <a:off x="9306026"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2DFB8CCF-8495-561A-5161-4456D82D627D}"/>
              </a:ext>
            </a:extLst>
          </p:cNvPr>
          <p:cNvSpPr/>
          <p:nvPr/>
        </p:nvSpPr>
        <p:spPr>
          <a:xfrm>
            <a:off x="7816360" y="5335402"/>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B0814F82-821C-4593-4D5B-80DA9FF212C2}"/>
              </a:ext>
            </a:extLst>
          </p:cNvPr>
          <p:cNvSpPr/>
          <p:nvPr/>
        </p:nvSpPr>
        <p:spPr>
          <a:xfrm>
            <a:off x="9334601"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FE26B606-1065-2B0D-7B23-3ECFF0CE89AF}"/>
              </a:ext>
            </a:extLst>
          </p:cNvPr>
          <p:cNvSpPr/>
          <p:nvPr/>
        </p:nvSpPr>
        <p:spPr>
          <a:xfrm>
            <a:off x="7825885" y="654049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38C08573-A3A8-131A-F418-49767F2B78C0}"/>
              </a:ext>
            </a:extLst>
          </p:cNvPr>
          <p:cNvSpPr/>
          <p:nvPr/>
        </p:nvSpPr>
        <p:spPr>
          <a:xfrm>
            <a:off x="9344126" y="652144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llipse 12">
            <a:extLst>
              <a:ext uri="{FF2B5EF4-FFF2-40B4-BE49-F238E27FC236}">
                <a16:creationId xmlns:a16="http://schemas.microsoft.com/office/drawing/2014/main" id="{AC170597-3DE1-6E72-C94C-62670514D543}"/>
              </a:ext>
            </a:extLst>
          </p:cNvPr>
          <p:cNvSpPr/>
          <p:nvPr/>
        </p:nvSpPr>
        <p:spPr>
          <a:xfrm>
            <a:off x="6224662"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AAC7F921-52E9-0160-03AD-33F7CEB5F397}"/>
              </a:ext>
            </a:extLst>
          </p:cNvPr>
          <p:cNvSpPr/>
          <p:nvPr/>
        </p:nvSpPr>
        <p:spPr>
          <a:xfrm>
            <a:off x="6253237" y="6543848"/>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0053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 avec coins arrondis en haut 39">
            <a:extLst>
              <a:ext uri="{FF2B5EF4-FFF2-40B4-BE49-F238E27FC236}">
                <a16:creationId xmlns:a16="http://schemas.microsoft.com/office/drawing/2014/main" id="{2AD73F5A-914C-A49B-129F-BBC595A042C3}"/>
              </a:ext>
            </a:extLst>
          </p:cNvPr>
          <p:cNvSpPr/>
          <p:nvPr/>
        </p:nvSpPr>
        <p:spPr>
          <a:xfrm>
            <a:off x="5903890" y="165010"/>
            <a:ext cx="4561948" cy="1937980"/>
          </a:xfrm>
          <a:prstGeom prst="round2SameRect">
            <a:avLst>
              <a:gd name="adj1" fmla="val 206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7" name="Rectangle : avec coins arrondis en haut 36">
            <a:extLst>
              <a:ext uri="{FF2B5EF4-FFF2-40B4-BE49-F238E27FC236}">
                <a16:creationId xmlns:a16="http://schemas.microsoft.com/office/drawing/2014/main" id="{F1E27986-9E9C-007B-FE76-7F4F408846E8}"/>
              </a:ext>
            </a:extLst>
          </p:cNvPr>
          <p:cNvSpPr/>
          <p:nvPr/>
        </p:nvSpPr>
        <p:spPr>
          <a:xfrm>
            <a:off x="217236" y="4040018"/>
            <a:ext cx="4561948" cy="984509"/>
          </a:xfrm>
          <a:prstGeom prst="round2SameRect">
            <a:avLst>
              <a:gd name="adj1" fmla="val 398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6" name="Rectangle : avec coins arrondis en haut 35">
            <a:extLst>
              <a:ext uri="{FF2B5EF4-FFF2-40B4-BE49-F238E27FC236}">
                <a16:creationId xmlns:a16="http://schemas.microsoft.com/office/drawing/2014/main" id="{4180BD8B-D8A9-2F74-6914-17CC92BB8318}"/>
              </a:ext>
            </a:extLst>
          </p:cNvPr>
          <p:cNvSpPr/>
          <p:nvPr/>
        </p:nvSpPr>
        <p:spPr>
          <a:xfrm>
            <a:off x="5897992" y="4059068"/>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3" name="Rectangle : avec coins arrondis en haut 32">
            <a:extLst>
              <a:ext uri="{FF2B5EF4-FFF2-40B4-BE49-F238E27FC236}">
                <a16:creationId xmlns:a16="http://schemas.microsoft.com/office/drawing/2014/main" id="{BADC41DD-7EB5-26CA-1BE5-CD4FD5B42922}"/>
              </a:ext>
            </a:extLst>
          </p:cNvPr>
          <p:cNvSpPr/>
          <p:nvPr/>
        </p:nvSpPr>
        <p:spPr>
          <a:xfrm>
            <a:off x="219793" y="165009"/>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e 17">
            <a:extLst>
              <a:ext uri="{FF2B5EF4-FFF2-40B4-BE49-F238E27FC236}">
                <a16:creationId xmlns:a16="http://schemas.microsoft.com/office/drawing/2014/main" id="{E12F8E3A-F1B9-7E8A-B473-91FEB74D0D99}"/>
              </a:ext>
            </a:extLst>
          </p:cNvPr>
          <p:cNvGrpSpPr/>
          <p:nvPr/>
        </p:nvGrpSpPr>
        <p:grpSpPr>
          <a:xfrm>
            <a:off x="6080397" y="342278"/>
            <a:ext cx="569270" cy="307804"/>
            <a:chOff x="6128023" y="523253"/>
            <a:chExt cx="569270" cy="307804"/>
          </a:xfrm>
          <a:solidFill>
            <a:srgbClr val="FF6A5B"/>
          </a:solidFill>
        </p:grpSpPr>
        <p:sp>
          <p:nvSpPr>
            <p:cNvPr id="11" name="Rectangle : avec coins rognés en haut 10">
              <a:extLst>
                <a:ext uri="{FF2B5EF4-FFF2-40B4-BE49-F238E27FC236}">
                  <a16:creationId xmlns:a16="http://schemas.microsoft.com/office/drawing/2014/main" id="{E16B8833-3F64-7BEE-2B0D-50666F07267A}"/>
                </a:ext>
              </a:extLst>
            </p:cNvPr>
            <p:cNvSpPr/>
            <p:nvPr/>
          </p:nvSpPr>
          <p:spPr>
            <a:xfrm rot="10800000">
              <a:off x="6128023" y="523253"/>
              <a:ext cx="569270" cy="307804"/>
            </a:xfrm>
            <a:prstGeom prst="snip2SameRect">
              <a:avLst>
                <a:gd name="adj1" fmla="val 31846"/>
                <a:gd name="adj2" fmla="val 0"/>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F6622DE3-CE31-94A1-89CF-759F82232A7E}"/>
                </a:ext>
              </a:extLst>
            </p:cNvPr>
            <p:cNvCxnSpPr/>
            <p:nvPr/>
          </p:nvCxnSpPr>
          <p:spPr>
            <a:xfrm>
              <a:off x="6264092"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39C553-ED23-5BC0-287B-91E5037D607B}"/>
                </a:ext>
              </a:extLst>
            </p:cNvPr>
            <p:cNvCxnSpPr/>
            <p:nvPr/>
          </p:nvCxnSpPr>
          <p:spPr>
            <a:xfrm>
              <a:off x="641356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ED986BD-6CD4-EDB0-2FEB-69613E4325A8}"/>
                </a:ext>
              </a:extLst>
            </p:cNvPr>
            <p:cNvCxnSpPr/>
            <p:nvPr/>
          </p:nvCxnSpPr>
          <p:spPr>
            <a:xfrm>
              <a:off x="655405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Interdiction 15">
            <a:extLst>
              <a:ext uri="{FF2B5EF4-FFF2-40B4-BE49-F238E27FC236}">
                <a16:creationId xmlns:a16="http://schemas.microsoft.com/office/drawing/2014/main" id="{66B4E308-507B-3A85-753F-81BEB5AD50A0}"/>
              </a:ext>
            </a:extLst>
          </p:cNvPr>
          <p:cNvSpPr/>
          <p:nvPr/>
        </p:nvSpPr>
        <p:spPr>
          <a:xfrm>
            <a:off x="389815" y="4234685"/>
            <a:ext cx="509108" cy="521919"/>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7" name="Graphique 16" descr="Recyclage avec un remplissage uni">
            <a:extLst>
              <a:ext uri="{FF2B5EF4-FFF2-40B4-BE49-F238E27FC236}">
                <a16:creationId xmlns:a16="http://schemas.microsoft.com/office/drawing/2014/main" id="{81CF797B-7484-8E8E-732B-E8B3D98F45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63" y="324585"/>
            <a:ext cx="603324" cy="603324"/>
          </a:xfrm>
          <a:prstGeom prst="rect">
            <a:avLst/>
          </a:prstGeom>
        </p:spPr>
      </p:pic>
      <p:sp>
        <p:nvSpPr>
          <p:cNvPr id="19" name="ZoneTexte 18">
            <a:extLst>
              <a:ext uri="{FF2B5EF4-FFF2-40B4-BE49-F238E27FC236}">
                <a16:creationId xmlns:a16="http://schemas.microsoft.com/office/drawing/2014/main" id="{A5CCD19A-258A-28A4-E300-F941755019E4}"/>
              </a:ext>
            </a:extLst>
          </p:cNvPr>
          <p:cNvSpPr txBox="1"/>
          <p:nvPr/>
        </p:nvSpPr>
        <p:spPr>
          <a:xfrm>
            <a:off x="1065268" y="321752"/>
            <a:ext cx="3634916" cy="584775"/>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 deviennent les déchets inertes bien triés ?</a:t>
            </a:r>
            <a:endParaRPr lang="fr-FR" sz="1600" b="1" dirty="0">
              <a:solidFill>
                <a:schemeClr val="bg1"/>
              </a:solidFill>
              <a:latin typeface="Century Gothic" panose="020B0502020202020204" pitchFamily="34" charset="0"/>
            </a:endParaRPr>
          </a:p>
        </p:txBody>
      </p:sp>
      <p:sp>
        <p:nvSpPr>
          <p:cNvPr id="20" name="ZoneTexte 19">
            <a:extLst>
              <a:ext uri="{FF2B5EF4-FFF2-40B4-BE49-F238E27FC236}">
                <a16:creationId xmlns:a16="http://schemas.microsoft.com/office/drawing/2014/main" id="{29285118-1BA9-9320-B6A1-788AE47C98AA}"/>
              </a:ext>
            </a:extLst>
          </p:cNvPr>
          <p:cNvSpPr txBox="1"/>
          <p:nvPr/>
        </p:nvSpPr>
        <p:spPr>
          <a:xfrm>
            <a:off x="6747635" y="216977"/>
            <a:ext cx="3658445" cy="738664"/>
          </a:xfrm>
          <a:prstGeom prst="rect">
            <a:avLst/>
          </a:prstGeom>
          <a:noFill/>
        </p:spPr>
        <p:txBody>
          <a:bodyPr wrap="square" rtlCol="0">
            <a:spAutoFit/>
          </a:bodyPr>
          <a:lstStyle/>
          <a:p>
            <a:pPr algn="just"/>
            <a:r>
              <a:rPr lang="fr-FR" sz="1400" b="1" dirty="0">
                <a:solidFill>
                  <a:schemeClr val="bg1"/>
                </a:solidFill>
                <a:latin typeface="Century Gothic" panose="020B0502020202020204" pitchFamily="34" charset="0"/>
              </a:rPr>
              <a:t>Question :</a:t>
            </a:r>
            <a:r>
              <a:rPr lang="fr-FR" sz="1400" dirty="0">
                <a:solidFill>
                  <a:schemeClr val="bg1"/>
                </a:solidFill>
                <a:latin typeface="Century Gothic" panose="020B0502020202020204" pitchFamily="34" charset="0"/>
              </a:rPr>
              <a:t> Parmi les déchets suivants, lesquels </a:t>
            </a:r>
            <a:r>
              <a:rPr lang="fr-FR" sz="1400" u="sng" dirty="0">
                <a:solidFill>
                  <a:schemeClr val="bg1"/>
                </a:solidFill>
                <a:latin typeface="Century Gothic" panose="020B0502020202020204" pitchFamily="34" charset="0"/>
              </a:rPr>
              <a:t>ne sont pas</a:t>
            </a:r>
            <a:r>
              <a:rPr lang="fr-FR" sz="1400" dirty="0">
                <a:solidFill>
                  <a:schemeClr val="bg1"/>
                </a:solidFill>
                <a:latin typeface="Century Gothic" panose="020B0502020202020204" pitchFamily="34" charset="0"/>
              </a:rPr>
              <a:t> à mettre dans la benne/contenant inertes ?</a:t>
            </a:r>
            <a:endParaRPr lang="fr-FR" sz="1400" b="1" dirty="0">
              <a:solidFill>
                <a:schemeClr val="bg1"/>
              </a:solidFill>
              <a:latin typeface="Century Gothic" panose="020B0502020202020204" pitchFamily="34" charset="0"/>
            </a:endParaRPr>
          </a:p>
        </p:txBody>
      </p:sp>
      <p:sp>
        <p:nvSpPr>
          <p:cNvPr id="21" name="ZoneTexte 20">
            <a:extLst>
              <a:ext uri="{FF2B5EF4-FFF2-40B4-BE49-F238E27FC236}">
                <a16:creationId xmlns:a16="http://schemas.microsoft.com/office/drawing/2014/main" id="{E879FB68-3B0F-0CD4-D33B-04E22C0297CB}"/>
              </a:ext>
            </a:extLst>
          </p:cNvPr>
          <p:cNvSpPr txBox="1"/>
          <p:nvPr/>
        </p:nvSpPr>
        <p:spPr>
          <a:xfrm>
            <a:off x="1008117" y="4147659"/>
            <a:ext cx="3649797"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Pourquoi ne faut-il pas mettre le plâtre avec les déchets inertes ?</a:t>
            </a:r>
            <a:endParaRPr lang="fr-FR" sz="1600" b="1" dirty="0">
              <a:solidFill>
                <a:schemeClr val="bg1"/>
              </a:solidFill>
              <a:latin typeface="Century Gothic" panose="020B0502020202020204" pitchFamily="34" charset="0"/>
            </a:endParaRPr>
          </a:p>
        </p:txBody>
      </p:sp>
      <p:sp>
        <p:nvSpPr>
          <p:cNvPr id="22" name="ZoneTexte 21">
            <a:extLst>
              <a:ext uri="{FF2B5EF4-FFF2-40B4-BE49-F238E27FC236}">
                <a16:creationId xmlns:a16="http://schemas.microsoft.com/office/drawing/2014/main" id="{58DE5909-279A-D8F2-372F-A6160593EF06}"/>
              </a:ext>
            </a:extLst>
          </p:cNvPr>
          <p:cNvSpPr txBox="1"/>
          <p:nvPr/>
        </p:nvSpPr>
        <p:spPr>
          <a:xfrm>
            <a:off x="6795260" y="4138134"/>
            <a:ext cx="366723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Quels déchets déposer dans la benne / contenant pour les inertes ?</a:t>
            </a:r>
            <a:endParaRPr lang="fr-FR" sz="1600" b="1" dirty="0">
              <a:solidFill>
                <a:schemeClr val="bg1"/>
              </a:solidFill>
              <a:latin typeface="Century Gothic" panose="020B0502020202020204" pitchFamily="34" charset="0"/>
            </a:endParaRPr>
          </a:p>
        </p:txBody>
      </p:sp>
      <p:sp>
        <p:nvSpPr>
          <p:cNvPr id="23" name="ZoneTexte 22">
            <a:extLst>
              <a:ext uri="{FF2B5EF4-FFF2-40B4-BE49-F238E27FC236}">
                <a16:creationId xmlns:a16="http://schemas.microsoft.com/office/drawing/2014/main" id="{9F879712-71EB-948D-F302-55CCAC19FD84}"/>
              </a:ext>
            </a:extLst>
          </p:cNvPr>
          <p:cNvSpPr txBox="1"/>
          <p:nvPr/>
        </p:nvSpPr>
        <p:spPr>
          <a:xfrm>
            <a:off x="248872" y="1300178"/>
            <a:ext cx="4451312" cy="1600438"/>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p>
          <a:p>
            <a:pPr algn="just"/>
            <a:endParaRPr lang="fr-FR" sz="1400" b="1" dirty="0">
              <a:solidFill>
                <a:srgbClr val="4F4F4F"/>
              </a:solidFill>
              <a:latin typeface="Century Gothic" panose="020B0502020202020204" pitchFamily="34" charset="0"/>
            </a:endParaRPr>
          </a:p>
          <a:p>
            <a:pPr algn="just"/>
            <a:r>
              <a:rPr lang="fr-FR" sz="1400" dirty="0">
                <a:solidFill>
                  <a:srgbClr val="4F4F4F"/>
                </a:solidFill>
                <a:latin typeface="Century Gothic" panose="020B0502020202020204" pitchFamily="34" charset="0"/>
              </a:rPr>
              <a:t>Le béton récupéré est incorporé dans la fabrication de nouveau béton.</a:t>
            </a:r>
          </a:p>
          <a:p>
            <a:pPr algn="just"/>
            <a:endParaRPr lang="fr-FR" sz="1400" dirty="0">
              <a:solidFill>
                <a:srgbClr val="4F4F4F"/>
              </a:solidFill>
              <a:latin typeface="Century Gothic" panose="020B0502020202020204" pitchFamily="34" charset="0"/>
            </a:endParaRPr>
          </a:p>
          <a:p>
            <a:pPr algn="just"/>
            <a:r>
              <a:rPr lang="fr-FR" sz="1400" dirty="0">
                <a:solidFill>
                  <a:srgbClr val="4F4F4F"/>
                </a:solidFill>
                <a:latin typeface="Century Gothic" panose="020B0502020202020204" pitchFamily="34" charset="0"/>
              </a:rPr>
              <a:t>Les briques, tuiles, ardoises, agglos, pierres peuvent servir de fond de forme ou de remblai.</a:t>
            </a:r>
          </a:p>
        </p:txBody>
      </p:sp>
      <p:sp>
        <p:nvSpPr>
          <p:cNvPr id="24" name="ZoneTexte 23">
            <a:extLst>
              <a:ext uri="{FF2B5EF4-FFF2-40B4-BE49-F238E27FC236}">
                <a16:creationId xmlns:a16="http://schemas.microsoft.com/office/drawing/2014/main" id="{E671615B-85A1-C327-E835-BE4A3CABA4D4}"/>
              </a:ext>
            </a:extLst>
          </p:cNvPr>
          <p:cNvSpPr txBox="1"/>
          <p:nvPr/>
        </p:nvSpPr>
        <p:spPr>
          <a:xfrm>
            <a:off x="248872" y="5229312"/>
            <a:ext cx="4451312" cy="1815882"/>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a:p>
            <a:pPr algn="just"/>
            <a:r>
              <a:rPr lang="fr-FR" sz="1400" dirty="0">
                <a:solidFill>
                  <a:srgbClr val="4F4F4F"/>
                </a:solidFill>
                <a:latin typeface="Century Gothic" panose="020B0502020202020204" pitchFamily="34" charset="0"/>
              </a:rPr>
              <a:t>le plâtre est fabriqué à partir de gypse, mais ce n’est pas un matériau inerte. Pour preuve, lorsqu’il est en contact avec de l’eau (de pluie), il va réagir et se transformer. </a:t>
            </a:r>
          </a:p>
          <a:p>
            <a:pPr algn="just"/>
            <a:r>
              <a:rPr lang="fr-FR" sz="1400" dirty="0">
                <a:solidFill>
                  <a:srgbClr val="4F4F4F"/>
                </a:solidFill>
                <a:latin typeface="Century Gothic" panose="020B0502020202020204" pitchFamily="34" charset="0"/>
              </a:rPr>
              <a:t>Les filières de recyclage des inertes et du plâtre n’étant pas les mêmes, il faut les séparer pour qu’ils ne se perturbent pas l’un l’autre.</a:t>
            </a:r>
          </a:p>
        </p:txBody>
      </p:sp>
      <p:sp>
        <p:nvSpPr>
          <p:cNvPr id="25" name="ZoneTexte 24">
            <a:extLst>
              <a:ext uri="{FF2B5EF4-FFF2-40B4-BE49-F238E27FC236}">
                <a16:creationId xmlns:a16="http://schemas.microsoft.com/office/drawing/2014/main" id="{4FB695C1-33CF-EC5E-C617-8086EF68CD6B}"/>
              </a:ext>
            </a:extLst>
          </p:cNvPr>
          <p:cNvSpPr txBox="1"/>
          <p:nvPr/>
        </p:nvSpPr>
        <p:spPr>
          <a:xfrm>
            <a:off x="5943061" y="2223538"/>
            <a:ext cx="4451312" cy="307777"/>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p:txBody>
      </p:sp>
      <p:pic>
        <p:nvPicPr>
          <p:cNvPr id="26" name="Image 25">
            <a:extLst>
              <a:ext uri="{FF2B5EF4-FFF2-40B4-BE49-F238E27FC236}">
                <a16:creationId xmlns:a16="http://schemas.microsoft.com/office/drawing/2014/main" id="{03D39941-B6D4-3921-6FEF-2F589D4AFBAB}"/>
              </a:ext>
            </a:extLst>
          </p:cNvPr>
          <p:cNvPicPr>
            <a:picLocks noChangeAspect="1"/>
          </p:cNvPicPr>
          <p:nvPr/>
        </p:nvPicPr>
        <p:blipFill>
          <a:blip r:embed="rId6"/>
          <a:stretch>
            <a:fillRect/>
          </a:stretch>
        </p:blipFill>
        <p:spPr>
          <a:xfrm>
            <a:off x="6015198" y="4218072"/>
            <a:ext cx="688021" cy="676184"/>
          </a:xfrm>
          <a:prstGeom prst="ellipse">
            <a:avLst/>
          </a:prstGeom>
        </p:spPr>
      </p:pic>
      <p:sp>
        <p:nvSpPr>
          <p:cNvPr id="28" name="ZoneTexte 27">
            <a:extLst>
              <a:ext uri="{FF2B5EF4-FFF2-40B4-BE49-F238E27FC236}">
                <a16:creationId xmlns:a16="http://schemas.microsoft.com/office/drawing/2014/main" id="{E811B241-10B5-17E2-78D1-158B9B044290}"/>
              </a:ext>
            </a:extLst>
          </p:cNvPr>
          <p:cNvSpPr txBox="1"/>
          <p:nvPr/>
        </p:nvSpPr>
        <p:spPr>
          <a:xfrm>
            <a:off x="5943061" y="5229312"/>
            <a:ext cx="4451312" cy="307777"/>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endParaRPr lang="fr-FR" sz="1400" dirty="0">
              <a:solidFill>
                <a:srgbClr val="4F4F4F"/>
              </a:solidFill>
              <a:latin typeface="Century Gothic" panose="020B0502020202020204" pitchFamily="34" charset="0"/>
            </a:endParaRPr>
          </a:p>
        </p:txBody>
      </p:sp>
      <p:sp>
        <p:nvSpPr>
          <p:cNvPr id="29" name="ZoneTexte 28">
            <a:extLst>
              <a:ext uri="{FF2B5EF4-FFF2-40B4-BE49-F238E27FC236}">
                <a16:creationId xmlns:a16="http://schemas.microsoft.com/office/drawing/2014/main" id="{056629D6-F1CA-004C-AD8E-5B51DC21B65B}"/>
              </a:ext>
            </a:extLst>
          </p:cNvPr>
          <p:cNvSpPr txBox="1"/>
          <p:nvPr/>
        </p:nvSpPr>
        <p:spPr>
          <a:xfrm>
            <a:off x="5943061" y="5552851"/>
            <a:ext cx="4528960" cy="1600438"/>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Béton (yc ferraillé)</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Briques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Tuiles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Céramique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Mélange bitumineux</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Cailloux, granulats, enrochements, pierres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Pierres de taille, pavés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Ballast</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Mélange de béton, briques, céramique, tuiles</a:t>
            </a:r>
          </a:p>
          <a:p>
            <a:pPr marL="107950" indent="-107950">
              <a:buFont typeface="Arial" panose="020B0604020202020204" pitchFamily="34" charset="0"/>
              <a:buChar char="•"/>
            </a:pPr>
            <a:endParaRPr lang="fr-FR" sz="1400" dirty="0">
              <a:solidFill>
                <a:srgbClr val="4F4F4F"/>
              </a:solidFill>
              <a:latin typeface="Century Gothic" panose="020B0502020202020204" pitchFamily="34" charset="0"/>
            </a:endParaRPr>
          </a:p>
        </p:txBody>
      </p:sp>
      <p:sp>
        <p:nvSpPr>
          <p:cNvPr id="30" name="ZoneTexte 29">
            <a:extLst>
              <a:ext uri="{FF2B5EF4-FFF2-40B4-BE49-F238E27FC236}">
                <a16:creationId xmlns:a16="http://schemas.microsoft.com/office/drawing/2014/main" id="{CD986109-E82B-ECFA-BBB8-669BA31486B5}"/>
              </a:ext>
            </a:extLst>
          </p:cNvPr>
          <p:cNvSpPr txBox="1"/>
          <p:nvPr/>
        </p:nvSpPr>
        <p:spPr>
          <a:xfrm>
            <a:off x="6080397" y="895339"/>
            <a:ext cx="4391623" cy="1169551"/>
          </a:xfrm>
          <a:prstGeom prst="rect">
            <a:avLst/>
          </a:prstGeom>
          <a:noFill/>
        </p:spPr>
        <p:txBody>
          <a:bodyPr wrap="square" numCol="2" rtlCol="0">
            <a:spAutoFit/>
          </a:bodyPr>
          <a:lstStyle/>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Briques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Portes vitrées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Tuiles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Fenêtres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WC céramique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Béton ferraillé</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Laine de roche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Mélange bitumineux</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Fer à béton seul</a:t>
            </a:r>
          </a:p>
        </p:txBody>
      </p:sp>
      <p:sp>
        <p:nvSpPr>
          <p:cNvPr id="32" name="ZoneTexte 31">
            <a:extLst>
              <a:ext uri="{FF2B5EF4-FFF2-40B4-BE49-F238E27FC236}">
                <a16:creationId xmlns:a16="http://schemas.microsoft.com/office/drawing/2014/main" id="{42862B10-EC60-4E0B-4CD9-F3B247BAB3A6}"/>
              </a:ext>
            </a:extLst>
          </p:cNvPr>
          <p:cNvSpPr txBox="1"/>
          <p:nvPr/>
        </p:nvSpPr>
        <p:spPr>
          <a:xfrm>
            <a:off x="5943061" y="2528028"/>
            <a:ext cx="4528960" cy="523220"/>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Portes vitrées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Fenêtres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Laine de roche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Fer à béton seul</a:t>
            </a:r>
          </a:p>
        </p:txBody>
      </p:sp>
    </p:spTree>
    <p:extLst>
      <p:ext uri="{BB962C8B-B14F-4D97-AF65-F5344CB8AC3E}">
        <p14:creationId xmlns:p14="http://schemas.microsoft.com/office/powerpoint/2010/main" val="134689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solidFill>
            <a:srgbClr val="769973"/>
          </a:solidFill>
          <a:ln w="25400" cap="flat" cmpd="sng" algn="ctr">
            <a:no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solidFill>
            <a:srgbClr val="769973"/>
          </a:solidFill>
          <a:ln w="254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42" name="Émoticône 41">
            <a:extLst>
              <a:ext uri="{FF2B5EF4-FFF2-40B4-BE49-F238E27FC236}">
                <a16:creationId xmlns:a16="http://schemas.microsoft.com/office/drawing/2014/main" id="{28C217EF-AA09-88B9-B6BC-005FCF808C11}"/>
              </a:ext>
            </a:extLst>
          </p:cNvPr>
          <p:cNvSpPr/>
          <p:nvPr/>
        </p:nvSpPr>
        <p:spPr>
          <a:xfrm>
            <a:off x="1074308" y="5481260"/>
            <a:ext cx="1472215" cy="1451489"/>
          </a:xfrm>
          <a:prstGeom prst="smileyFace">
            <a:avLst>
              <a:gd name="adj" fmla="val -4653"/>
            </a:avLst>
          </a:prstGeom>
          <a:solidFill>
            <a:srgbClr val="FF6A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Bulle narrative : ronde 42">
            <a:extLst>
              <a:ext uri="{FF2B5EF4-FFF2-40B4-BE49-F238E27FC236}">
                <a16:creationId xmlns:a16="http://schemas.microsoft.com/office/drawing/2014/main" id="{F9CFFC47-F970-4E79-03D6-4832E0C5C62B}"/>
              </a:ext>
            </a:extLst>
          </p:cNvPr>
          <p:cNvSpPr/>
          <p:nvPr/>
        </p:nvSpPr>
        <p:spPr>
          <a:xfrm>
            <a:off x="2540037" y="4209325"/>
            <a:ext cx="1912113" cy="1358144"/>
          </a:xfrm>
          <a:prstGeom prst="wedgeEllipseCallout">
            <a:avLst>
              <a:gd name="adj1" fmla="val -48260"/>
              <a:gd name="adj2" fmla="val 63490"/>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800" dirty="0"/>
          </a:p>
        </p:txBody>
      </p:sp>
      <p:sp>
        <p:nvSpPr>
          <p:cNvPr id="60" name="Flèche : bas 59">
            <a:extLst>
              <a:ext uri="{FF2B5EF4-FFF2-40B4-BE49-F238E27FC236}">
                <a16:creationId xmlns:a16="http://schemas.microsoft.com/office/drawing/2014/main" id="{D74EB391-4132-4800-8D22-61671B845259}"/>
              </a:ext>
            </a:extLst>
          </p:cNvPr>
          <p:cNvSpPr/>
          <p:nvPr/>
        </p:nvSpPr>
        <p:spPr>
          <a:xfrm>
            <a:off x="8004893" y="1503170"/>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Flèche : bas 60">
            <a:extLst>
              <a:ext uri="{FF2B5EF4-FFF2-40B4-BE49-F238E27FC236}">
                <a16:creationId xmlns:a16="http://schemas.microsoft.com/office/drawing/2014/main" id="{72B638C9-112B-C6A0-A09D-375324CD1265}"/>
              </a:ext>
            </a:extLst>
          </p:cNvPr>
          <p:cNvSpPr/>
          <p:nvPr/>
        </p:nvSpPr>
        <p:spPr>
          <a:xfrm rot="2452013">
            <a:off x="6811381"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lèche : bas 61">
            <a:extLst>
              <a:ext uri="{FF2B5EF4-FFF2-40B4-BE49-F238E27FC236}">
                <a16:creationId xmlns:a16="http://schemas.microsoft.com/office/drawing/2014/main" id="{89B1247A-3EB4-8C3F-E988-9D39E6369D55}"/>
              </a:ext>
            </a:extLst>
          </p:cNvPr>
          <p:cNvSpPr/>
          <p:nvPr/>
        </p:nvSpPr>
        <p:spPr>
          <a:xfrm rot="19402372">
            <a:off x="9198357"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 avec coins rognés en haut 62">
            <a:extLst>
              <a:ext uri="{FF2B5EF4-FFF2-40B4-BE49-F238E27FC236}">
                <a16:creationId xmlns:a16="http://schemas.microsoft.com/office/drawing/2014/main" id="{225BA9F2-7B14-EF38-E667-B665A5CCA4A8}"/>
              </a:ext>
            </a:extLst>
          </p:cNvPr>
          <p:cNvSpPr/>
          <p:nvPr/>
        </p:nvSpPr>
        <p:spPr>
          <a:xfrm rot="10800000">
            <a:off x="620324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rognés en haut 63">
            <a:extLst>
              <a:ext uri="{FF2B5EF4-FFF2-40B4-BE49-F238E27FC236}">
                <a16:creationId xmlns:a16="http://schemas.microsoft.com/office/drawing/2014/main" id="{B86AACE9-73C2-11B7-4C06-3BFC92C7E773}"/>
              </a:ext>
            </a:extLst>
          </p:cNvPr>
          <p:cNvSpPr/>
          <p:nvPr/>
        </p:nvSpPr>
        <p:spPr>
          <a:xfrm rot="10800000">
            <a:off x="7674262"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 avec coins rognés en haut 64">
            <a:extLst>
              <a:ext uri="{FF2B5EF4-FFF2-40B4-BE49-F238E27FC236}">
                <a16:creationId xmlns:a16="http://schemas.microsoft.com/office/drawing/2014/main" id="{6C5C0A6B-0C0B-96E4-DA6B-094F88050269}"/>
              </a:ext>
            </a:extLst>
          </p:cNvPr>
          <p:cNvSpPr/>
          <p:nvPr/>
        </p:nvSpPr>
        <p:spPr>
          <a:xfrm rot="10800000">
            <a:off x="913091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6" name="Connecteur droit 65">
            <a:extLst>
              <a:ext uri="{FF2B5EF4-FFF2-40B4-BE49-F238E27FC236}">
                <a16:creationId xmlns:a16="http://schemas.microsoft.com/office/drawing/2014/main" id="{B67E16A8-AF05-40F7-53A6-DDC0BAC4678F}"/>
              </a:ext>
            </a:extLst>
          </p:cNvPr>
          <p:cNvCxnSpPr/>
          <p:nvPr/>
        </p:nvCxnSpPr>
        <p:spPr>
          <a:xfrm>
            <a:off x="651918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3BCAF42D-111A-3C3F-28A9-D83E46B8F78B}"/>
              </a:ext>
            </a:extLst>
          </p:cNvPr>
          <p:cNvCxnSpPr/>
          <p:nvPr/>
        </p:nvCxnSpPr>
        <p:spPr>
          <a:xfrm>
            <a:off x="674486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487A848A-0C85-B5BC-1B2E-2E411B4D1094}"/>
              </a:ext>
            </a:extLst>
          </p:cNvPr>
          <p:cNvCxnSpPr/>
          <p:nvPr/>
        </p:nvCxnSpPr>
        <p:spPr>
          <a:xfrm>
            <a:off x="697822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4DCF2DC9-B662-0687-0DD0-E3E5D2CED783}"/>
              </a:ext>
            </a:extLst>
          </p:cNvPr>
          <p:cNvCxnSpPr/>
          <p:nvPr/>
        </p:nvCxnSpPr>
        <p:spPr>
          <a:xfrm>
            <a:off x="7990743"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67AD1D32-90C5-A243-EA81-81735BE1D09B}"/>
              </a:ext>
            </a:extLst>
          </p:cNvPr>
          <p:cNvCxnSpPr/>
          <p:nvPr/>
        </p:nvCxnSpPr>
        <p:spPr>
          <a:xfrm>
            <a:off x="821641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297FD050-0673-D8D0-A484-D603182AC5E6}"/>
              </a:ext>
            </a:extLst>
          </p:cNvPr>
          <p:cNvCxnSpPr/>
          <p:nvPr/>
        </p:nvCxnSpPr>
        <p:spPr>
          <a:xfrm>
            <a:off x="844977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5B8A5DD3-C023-8D26-46F1-555DFFDBC50D}"/>
              </a:ext>
            </a:extLst>
          </p:cNvPr>
          <p:cNvCxnSpPr/>
          <p:nvPr/>
        </p:nvCxnSpPr>
        <p:spPr>
          <a:xfrm>
            <a:off x="9457718"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021E939B-A043-054B-E427-8BBC7B5AC279}"/>
              </a:ext>
            </a:extLst>
          </p:cNvPr>
          <p:cNvCxnSpPr/>
          <p:nvPr/>
        </p:nvCxnSpPr>
        <p:spPr>
          <a:xfrm>
            <a:off x="968339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FB29E00A-99DB-8CE9-3541-C4D0ED48C8F4}"/>
              </a:ext>
            </a:extLst>
          </p:cNvPr>
          <p:cNvCxnSpPr/>
          <p:nvPr/>
        </p:nvCxnSpPr>
        <p:spPr>
          <a:xfrm>
            <a:off x="991675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5" name="Image 74">
            <a:extLst>
              <a:ext uri="{FF2B5EF4-FFF2-40B4-BE49-F238E27FC236}">
                <a16:creationId xmlns:a16="http://schemas.microsoft.com/office/drawing/2014/main" id="{0457B25D-8CF7-0961-D8B1-5F509ACC030D}"/>
              </a:ext>
            </a:extLst>
          </p:cNvPr>
          <p:cNvPicPr>
            <a:picLocks noChangeAspect="1"/>
          </p:cNvPicPr>
          <p:nvPr/>
        </p:nvPicPr>
        <p:blipFill>
          <a:blip r:embed="rId4"/>
          <a:stretch>
            <a:fillRect/>
          </a:stretch>
        </p:blipFill>
        <p:spPr>
          <a:xfrm>
            <a:off x="6147545" y="5253948"/>
            <a:ext cx="898030" cy="900000"/>
          </a:xfrm>
          <a:prstGeom prst="ellipse">
            <a:avLst/>
          </a:prstGeom>
        </p:spPr>
      </p:pic>
      <p:pic>
        <p:nvPicPr>
          <p:cNvPr id="76" name="Image 75">
            <a:extLst>
              <a:ext uri="{FF2B5EF4-FFF2-40B4-BE49-F238E27FC236}">
                <a16:creationId xmlns:a16="http://schemas.microsoft.com/office/drawing/2014/main" id="{542B117C-C94A-75A1-056D-2ACCB1563653}"/>
              </a:ext>
            </a:extLst>
          </p:cNvPr>
          <p:cNvPicPr>
            <a:picLocks noChangeAspect="1"/>
          </p:cNvPicPr>
          <p:nvPr/>
        </p:nvPicPr>
        <p:blipFill>
          <a:blip r:embed="rId5"/>
          <a:stretch>
            <a:fillRect/>
          </a:stretch>
        </p:blipFill>
        <p:spPr>
          <a:xfrm>
            <a:off x="6157229" y="4109827"/>
            <a:ext cx="915755" cy="900000"/>
          </a:xfrm>
          <a:prstGeom prst="ellipse">
            <a:avLst/>
          </a:prstGeom>
        </p:spPr>
      </p:pic>
      <p:pic>
        <p:nvPicPr>
          <p:cNvPr id="77" name="Image 76">
            <a:extLst>
              <a:ext uri="{FF2B5EF4-FFF2-40B4-BE49-F238E27FC236}">
                <a16:creationId xmlns:a16="http://schemas.microsoft.com/office/drawing/2014/main" id="{F107195E-66CE-E1F6-16CE-DECBD1120B25}"/>
              </a:ext>
            </a:extLst>
          </p:cNvPr>
          <p:cNvPicPr>
            <a:picLocks noChangeAspect="1"/>
          </p:cNvPicPr>
          <p:nvPr/>
        </p:nvPicPr>
        <p:blipFill>
          <a:blip r:embed="rId6"/>
          <a:stretch>
            <a:fillRect/>
          </a:stretch>
        </p:blipFill>
        <p:spPr>
          <a:xfrm>
            <a:off x="9271858" y="6445247"/>
            <a:ext cx="911868" cy="900000"/>
          </a:xfrm>
          <a:prstGeom prst="ellipse">
            <a:avLst/>
          </a:prstGeom>
        </p:spPr>
      </p:pic>
      <p:pic>
        <p:nvPicPr>
          <p:cNvPr id="78" name="Image 77">
            <a:extLst>
              <a:ext uri="{FF2B5EF4-FFF2-40B4-BE49-F238E27FC236}">
                <a16:creationId xmlns:a16="http://schemas.microsoft.com/office/drawing/2014/main" id="{5D27A11D-6EA8-CA8C-4FAC-8C2E0E58DBFD}"/>
              </a:ext>
            </a:extLst>
          </p:cNvPr>
          <p:cNvPicPr>
            <a:picLocks noChangeAspect="1"/>
          </p:cNvPicPr>
          <p:nvPr/>
        </p:nvPicPr>
        <p:blipFill>
          <a:blip r:embed="rId7"/>
          <a:stretch>
            <a:fillRect/>
          </a:stretch>
        </p:blipFill>
        <p:spPr>
          <a:xfrm>
            <a:off x="9245704" y="5253948"/>
            <a:ext cx="896009" cy="900000"/>
          </a:xfrm>
          <a:prstGeom prst="ellipse">
            <a:avLst/>
          </a:prstGeom>
        </p:spPr>
      </p:pic>
      <p:pic>
        <p:nvPicPr>
          <p:cNvPr id="79" name="Image 78">
            <a:extLst>
              <a:ext uri="{FF2B5EF4-FFF2-40B4-BE49-F238E27FC236}">
                <a16:creationId xmlns:a16="http://schemas.microsoft.com/office/drawing/2014/main" id="{ED546B87-A0A4-A72E-6F5C-FF1D35DE6C9E}"/>
              </a:ext>
            </a:extLst>
          </p:cNvPr>
          <p:cNvPicPr>
            <a:picLocks noChangeAspect="1"/>
          </p:cNvPicPr>
          <p:nvPr/>
        </p:nvPicPr>
        <p:blipFill>
          <a:blip r:embed="rId8"/>
          <a:stretch>
            <a:fillRect/>
          </a:stretch>
        </p:blipFill>
        <p:spPr>
          <a:xfrm>
            <a:off x="7708602" y="5253948"/>
            <a:ext cx="936000" cy="880824"/>
          </a:xfrm>
          <a:prstGeom prst="ellipse">
            <a:avLst/>
          </a:prstGeom>
        </p:spPr>
      </p:pic>
      <p:pic>
        <p:nvPicPr>
          <p:cNvPr id="80" name="Image 79">
            <a:extLst>
              <a:ext uri="{FF2B5EF4-FFF2-40B4-BE49-F238E27FC236}">
                <a16:creationId xmlns:a16="http://schemas.microsoft.com/office/drawing/2014/main" id="{D4765E30-D7D3-69E3-AC89-1B16DCADE180}"/>
              </a:ext>
            </a:extLst>
          </p:cNvPr>
          <p:cNvPicPr>
            <a:picLocks noChangeAspect="1"/>
          </p:cNvPicPr>
          <p:nvPr/>
        </p:nvPicPr>
        <p:blipFill>
          <a:blip r:embed="rId9"/>
          <a:stretch>
            <a:fillRect/>
          </a:stretch>
        </p:blipFill>
        <p:spPr>
          <a:xfrm>
            <a:off x="7645298" y="4109827"/>
            <a:ext cx="955877" cy="900000"/>
          </a:xfrm>
          <a:prstGeom prst="ellipse">
            <a:avLst/>
          </a:prstGeom>
        </p:spPr>
      </p:pic>
      <p:pic>
        <p:nvPicPr>
          <p:cNvPr id="81" name="Image 80">
            <a:extLst>
              <a:ext uri="{FF2B5EF4-FFF2-40B4-BE49-F238E27FC236}">
                <a16:creationId xmlns:a16="http://schemas.microsoft.com/office/drawing/2014/main" id="{CE62CC11-9C10-0029-7EF9-1E46AB48D71C}"/>
              </a:ext>
            </a:extLst>
          </p:cNvPr>
          <p:cNvPicPr>
            <a:picLocks noChangeAspect="1"/>
          </p:cNvPicPr>
          <p:nvPr/>
        </p:nvPicPr>
        <p:blipFill>
          <a:blip r:embed="rId10"/>
          <a:stretch>
            <a:fillRect/>
          </a:stretch>
        </p:blipFill>
        <p:spPr>
          <a:xfrm>
            <a:off x="6167512" y="6445247"/>
            <a:ext cx="890044" cy="900000"/>
          </a:xfrm>
          <a:prstGeom prst="ellipse">
            <a:avLst/>
          </a:prstGeom>
        </p:spPr>
      </p:pic>
      <p:pic>
        <p:nvPicPr>
          <p:cNvPr id="82" name="Image 81">
            <a:extLst>
              <a:ext uri="{FF2B5EF4-FFF2-40B4-BE49-F238E27FC236}">
                <a16:creationId xmlns:a16="http://schemas.microsoft.com/office/drawing/2014/main" id="{E76C4F49-CA6D-32E3-3322-6AADB5705504}"/>
              </a:ext>
            </a:extLst>
          </p:cNvPr>
          <p:cNvPicPr>
            <a:picLocks noChangeAspect="1"/>
          </p:cNvPicPr>
          <p:nvPr/>
        </p:nvPicPr>
        <p:blipFill>
          <a:blip r:embed="rId11"/>
          <a:stretch>
            <a:fillRect/>
          </a:stretch>
        </p:blipFill>
        <p:spPr>
          <a:xfrm>
            <a:off x="9193586" y="4109827"/>
            <a:ext cx="905922" cy="900000"/>
          </a:xfrm>
          <a:prstGeom prst="ellipse">
            <a:avLst/>
          </a:prstGeom>
        </p:spPr>
      </p:pic>
      <p:pic>
        <p:nvPicPr>
          <p:cNvPr id="83" name="Image 82">
            <a:extLst>
              <a:ext uri="{FF2B5EF4-FFF2-40B4-BE49-F238E27FC236}">
                <a16:creationId xmlns:a16="http://schemas.microsoft.com/office/drawing/2014/main" id="{528A7C38-F2B0-828B-07B2-1D14758B52DD}"/>
              </a:ext>
            </a:extLst>
          </p:cNvPr>
          <p:cNvPicPr>
            <a:picLocks noChangeAspect="1"/>
          </p:cNvPicPr>
          <p:nvPr/>
        </p:nvPicPr>
        <p:blipFill>
          <a:blip r:embed="rId12"/>
          <a:stretch>
            <a:fillRect/>
          </a:stretch>
        </p:blipFill>
        <p:spPr>
          <a:xfrm>
            <a:off x="7730635" y="6445247"/>
            <a:ext cx="898009" cy="900000"/>
          </a:xfrm>
          <a:prstGeom prst="ellipse">
            <a:avLst/>
          </a:prstGeom>
        </p:spPr>
      </p:pic>
      <p:sp>
        <p:nvSpPr>
          <p:cNvPr id="85" name="ZoneTexte 84">
            <a:extLst>
              <a:ext uri="{FF2B5EF4-FFF2-40B4-BE49-F238E27FC236}">
                <a16:creationId xmlns:a16="http://schemas.microsoft.com/office/drawing/2014/main" id="{A8704D6B-3E88-B22F-A654-DFEEA451EED1}"/>
              </a:ext>
            </a:extLst>
          </p:cNvPr>
          <p:cNvSpPr txBox="1"/>
          <p:nvPr/>
        </p:nvSpPr>
        <p:spPr>
          <a:xfrm>
            <a:off x="7837713" y="60294"/>
            <a:ext cx="764701" cy="1200329"/>
          </a:xfrm>
          <a:prstGeom prst="rect">
            <a:avLst/>
          </a:prstGeom>
          <a:noFill/>
        </p:spPr>
        <p:txBody>
          <a:bodyPr wrap="square" rtlCol="0">
            <a:spAutoFit/>
          </a:bodyPr>
          <a:lstStyle/>
          <a:p>
            <a:pPr algn="ctr"/>
            <a:r>
              <a:rPr lang="fr-FR" sz="7200" b="1" dirty="0">
                <a:solidFill>
                  <a:schemeClr val="bg1"/>
                </a:solidFill>
              </a:rPr>
              <a:t>?</a:t>
            </a:r>
          </a:p>
        </p:txBody>
      </p:sp>
      <p:sp>
        <p:nvSpPr>
          <p:cNvPr id="86" name="Interdiction 85">
            <a:extLst>
              <a:ext uri="{FF2B5EF4-FFF2-40B4-BE49-F238E27FC236}">
                <a16:creationId xmlns:a16="http://schemas.microsoft.com/office/drawing/2014/main" id="{9F96B043-44DA-F9BA-7355-BD37ACC7AE01}"/>
              </a:ext>
            </a:extLst>
          </p:cNvPr>
          <p:cNvSpPr/>
          <p:nvPr/>
        </p:nvSpPr>
        <p:spPr>
          <a:xfrm>
            <a:off x="3072292" y="4432798"/>
            <a:ext cx="898782" cy="900000"/>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88" name="Graphique 87" descr="Recyclage avec un remplissage uni">
            <a:extLst>
              <a:ext uri="{FF2B5EF4-FFF2-40B4-BE49-F238E27FC236}">
                <a16:creationId xmlns:a16="http://schemas.microsoft.com/office/drawing/2014/main" id="{54D46208-FFD4-2E93-F5B9-387AC2F34CA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16746" y="654652"/>
            <a:ext cx="2371719" cy="2371719"/>
          </a:xfrm>
          <a:prstGeom prst="rect">
            <a:avLst/>
          </a:prstGeom>
        </p:spPr>
      </p:pic>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sp>
        <p:nvSpPr>
          <p:cNvPr id="2" name="Ellipse 1">
            <a:extLst>
              <a:ext uri="{FF2B5EF4-FFF2-40B4-BE49-F238E27FC236}">
                <a16:creationId xmlns:a16="http://schemas.microsoft.com/office/drawing/2014/main" id="{F7544C9C-92D8-A4A2-982C-CA9C0A73E1CE}"/>
              </a:ext>
            </a:extLst>
          </p:cNvPr>
          <p:cNvSpPr/>
          <p:nvPr/>
        </p:nvSpPr>
        <p:spPr>
          <a:xfrm>
            <a:off x="7759210"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llipse 2">
            <a:extLst>
              <a:ext uri="{FF2B5EF4-FFF2-40B4-BE49-F238E27FC236}">
                <a16:creationId xmlns:a16="http://schemas.microsoft.com/office/drawing/2014/main" id="{190613D1-75A3-4F03-7EEC-BE5AB2260A34}"/>
              </a:ext>
            </a:extLst>
          </p:cNvPr>
          <p:cNvSpPr/>
          <p:nvPr/>
        </p:nvSpPr>
        <p:spPr>
          <a:xfrm>
            <a:off x="9306026"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llipse 4">
            <a:extLst>
              <a:ext uri="{FF2B5EF4-FFF2-40B4-BE49-F238E27FC236}">
                <a16:creationId xmlns:a16="http://schemas.microsoft.com/office/drawing/2014/main" id="{8B12A483-0030-D5AC-3C3B-A4BBF3BF1BB7}"/>
              </a:ext>
            </a:extLst>
          </p:cNvPr>
          <p:cNvSpPr/>
          <p:nvPr/>
        </p:nvSpPr>
        <p:spPr>
          <a:xfrm>
            <a:off x="7816360" y="5335402"/>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9BC33BCB-5810-53F8-B29C-D5C614A7DE18}"/>
              </a:ext>
            </a:extLst>
          </p:cNvPr>
          <p:cNvSpPr/>
          <p:nvPr/>
        </p:nvSpPr>
        <p:spPr>
          <a:xfrm>
            <a:off x="9334601"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AB6A5C0A-70A3-6325-0C7E-EB85511EC974}"/>
              </a:ext>
            </a:extLst>
          </p:cNvPr>
          <p:cNvSpPr/>
          <p:nvPr/>
        </p:nvSpPr>
        <p:spPr>
          <a:xfrm>
            <a:off x="7825885" y="654049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EA92555A-9631-2E99-47F2-204139673A6D}"/>
              </a:ext>
            </a:extLst>
          </p:cNvPr>
          <p:cNvSpPr/>
          <p:nvPr/>
        </p:nvSpPr>
        <p:spPr>
          <a:xfrm>
            <a:off x="9344126" y="652144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2D380741-F999-8467-B63C-B94626BE2C06}"/>
              </a:ext>
            </a:extLst>
          </p:cNvPr>
          <p:cNvSpPr/>
          <p:nvPr/>
        </p:nvSpPr>
        <p:spPr>
          <a:xfrm>
            <a:off x="6253237" y="6543848"/>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54157A1E-BD8E-727C-8D0B-6AD2B651D605}"/>
              </a:ext>
            </a:extLst>
          </p:cNvPr>
          <p:cNvSpPr/>
          <p:nvPr/>
        </p:nvSpPr>
        <p:spPr>
          <a:xfrm>
            <a:off x="6235304" y="4190275"/>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290F01CB-12FA-DDD5-537A-7A076519868A}"/>
              </a:ext>
            </a:extLst>
          </p:cNvPr>
          <p:cNvSpPr txBox="1"/>
          <p:nvPr/>
        </p:nvSpPr>
        <p:spPr>
          <a:xfrm rot="19006621">
            <a:off x="297126" y="388487"/>
            <a:ext cx="843784" cy="369332"/>
          </a:xfrm>
          <a:prstGeom prst="rect">
            <a:avLst/>
          </a:prstGeom>
          <a:noFill/>
        </p:spPr>
        <p:txBody>
          <a:bodyPr wrap="square" rtlCol="0">
            <a:spAutoFit/>
          </a:bodyPr>
          <a:lstStyle/>
          <a:p>
            <a:pPr algn="ctr"/>
            <a:r>
              <a:rPr lang="fr-FR" b="1" dirty="0">
                <a:solidFill>
                  <a:schemeClr val="bg1"/>
                </a:solidFill>
              </a:rPr>
              <a:t>Bois</a:t>
            </a:r>
          </a:p>
        </p:txBody>
      </p:sp>
      <p:sp>
        <p:nvSpPr>
          <p:cNvPr id="14" name="ZoneTexte 13">
            <a:extLst>
              <a:ext uri="{FF2B5EF4-FFF2-40B4-BE49-F238E27FC236}">
                <a16:creationId xmlns:a16="http://schemas.microsoft.com/office/drawing/2014/main" id="{7C788E55-5DBE-C969-AAD5-83DD61A178A3}"/>
              </a:ext>
            </a:extLst>
          </p:cNvPr>
          <p:cNvSpPr txBox="1"/>
          <p:nvPr/>
        </p:nvSpPr>
        <p:spPr>
          <a:xfrm rot="19006621">
            <a:off x="5933199" y="388488"/>
            <a:ext cx="843784" cy="369332"/>
          </a:xfrm>
          <a:prstGeom prst="rect">
            <a:avLst/>
          </a:prstGeom>
          <a:noFill/>
        </p:spPr>
        <p:txBody>
          <a:bodyPr wrap="square" rtlCol="0">
            <a:spAutoFit/>
          </a:bodyPr>
          <a:lstStyle/>
          <a:p>
            <a:pPr algn="ctr"/>
            <a:r>
              <a:rPr lang="fr-FR" b="1" dirty="0">
                <a:solidFill>
                  <a:schemeClr val="bg1"/>
                </a:solidFill>
              </a:rPr>
              <a:t>Bois</a:t>
            </a:r>
          </a:p>
        </p:txBody>
      </p:sp>
      <p:sp>
        <p:nvSpPr>
          <p:cNvPr id="15" name="ZoneTexte 14">
            <a:extLst>
              <a:ext uri="{FF2B5EF4-FFF2-40B4-BE49-F238E27FC236}">
                <a16:creationId xmlns:a16="http://schemas.microsoft.com/office/drawing/2014/main" id="{EE3E8B3E-5412-3D12-4F39-75F403219CA6}"/>
              </a:ext>
            </a:extLst>
          </p:cNvPr>
          <p:cNvSpPr txBox="1"/>
          <p:nvPr/>
        </p:nvSpPr>
        <p:spPr>
          <a:xfrm rot="19006621">
            <a:off x="297126" y="4350607"/>
            <a:ext cx="843784" cy="369332"/>
          </a:xfrm>
          <a:prstGeom prst="rect">
            <a:avLst/>
          </a:prstGeom>
          <a:noFill/>
        </p:spPr>
        <p:txBody>
          <a:bodyPr wrap="square" rtlCol="0">
            <a:spAutoFit/>
          </a:bodyPr>
          <a:lstStyle/>
          <a:p>
            <a:pPr algn="ctr"/>
            <a:r>
              <a:rPr lang="fr-FR" b="1" dirty="0">
                <a:solidFill>
                  <a:schemeClr val="bg1"/>
                </a:solidFill>
              </a:rPr>
              <a:t>Bois</a:t>
            </a:r>
          </a:p>
        </p:txBody>
      </p:sp>
    </p:spTree>
    <p:extLst>
      <p:ext uri="{BB962C8B-B14F-4D97-AF65-F5344CB8AC3E}">
        <p14:creationId xmlns:p14="http://schemas.microsoft.com/office/powerpoint/2010/main" val="12838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 avec coins arrondis en haut 39">
            <a:extLst>
              <a:ext uri="{FF2B5EF4-FFF2-40B4-BE49-F238E27FC236}">
                <a16:creationId xmlns:a16="http://schemas.microsoft.com/office/drawing/2014/main" id="{2AD73F5A-914C-A49B-129F-BBC595A042C3}"/>
              </a:ext>
            </a:extLst>
          </p:cNvPr>
          <p:cNvSpPr/>
          <p:nvPr/>
        </p:nvSpPr>
        <p:spPr>
          <a:xfrm>
            <a:off x="5903890" y="165010"/>
            <a:ext cx="4561948" cy="1937980"/>
          </a:xfrm>
          <a:prstGeom prst="round2SameRect">
            <a:avLst>
              <a:gd name="adj1" fmla="val 206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7" name="Rectangle : avec coins arrondis en haut 36">
            <a:extLst>
              <a:ext uri="{FF2B5EF4-FFF2-40B4-BE49-F238E27FC236}">
                <a16:creationId xmlns:a16="http://schemas.microsoft.com/office/drawing/2014/main" id="{F1E27986-9E9C-007B-FE76-7F4F408846E8}"/>
              </a:ext>
            </a:extLst>
          </p:cNvPr>
          <p:cNvSpPr/>
          <p:nvPr/>
        </p:nvSpPr>
        <p:spPr>
          <a:xfrm>
            <a:off x="217236" y="4040018"/>
            <a:ext cx="4561948" cy="1003559"/>
          </a:xfrm>
          <a:prstGeom prst="round2SameRect">
            <a:avLst>
              <a:gd name="adj1" fmla="val 398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6" name="Rectangle : avec coins arrondis en haut 35">
            <a:extLst>
              <a:ext uri="{FF2B5EF4-FFF2-40B4-BE49-F238E27FC236}">
                <a16:creationId xmlns:a16="http://schemas.microsoft.com/office/drawing/2014/main" id="{4180BD8B-D8A9-2F74-6914-17CC92BB8318}"/>
              </a:ext>
            </a:extLst>
          </p:cNvPr>
          <p:cNvSpPr/>
          <p:nvPr/>
        </p:nvSpPr>
        <p:spPr>
          <a:xfrm>
            <a:off x="5897992" y="4059068"/>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3" name="Rectangle : avec coins arrondis en haut 32">
            <a:extLst>
              <a:ext uri="{FF2B5EF4-FFF2-40B4-BE49-F238E27FC236}">
                <a16:creationId xmlns:a16="http://schemas.microsoft.com/office/drawing/2014/main" id="{BADC41DD-7EB5-26CA-1BE5-CD4FD5B42922}"/>
              </a:ext>
            </a:extLst>
          </p:cNvPr>
          <p:cNvSpPr/>
          <p:nvPr/>
        </p:nvSpPr>
        <p:spPr>
          <a:xfrm>
            <a:off x="219793" y="165009"/>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e 17">
            <a:extLst>
              <a:ext uri="{FF2B5EF4-FFF2-40B4-BE49-F238E27FC236}">
                <a16:creationId xmlns:a16="http://schemas.microsoft.com/office/drawing/2014/main" id="{E12F8E3A-F1B9-7E8A-B473-91FEB74D0D99}"/>
              </a:ext>
            </a:extLst>
          </p:cNvPr>
          <p:cNvGrpSpPr/>
          <p:nvPr/>
        </p:nvGrpSpPr>
        <p:grpSpPr>
          <a:xfrm>
            <a:off x="6080397" y="342278"/>
            <a:ext cx="569270" cy="307804"/>
            <a:chOff x="6128023" y="523253"/>
            <a:chExt cx="569270" cy="307804"/>
          </a:xfrm>
          <a:solidFill>
            <a:srgbClr val="FF6A5B"/>
          </a:solidFill>
        </p:grpSpPr>
        <p:sp>
          <p:nvSpPr>
            <p:cNvPr id="11" name="Rectangle : avec coins rognés en haut 10">
              <a:extLst>
                <a:ext uri="{FF2B5EF4-FFF2-40B4-BE49-F238E27FC236}">
                  <a16:creationId xmlns:a16="http://schemas.microsoft.com/office/drawing/2014/main" id="{E16B8833-3F64-7BEE-2B0D-50666F07267A}"/>
                </a:ext>
              </a:extLst>
            </p:cNvPr>
            <p:cNvSpPr/>
            <p:nvPr/>
          </p:nvSpPr>
          <p:spPr>
            <a:xfrm rot="10800000">
              <a:off x="6128023" y="523253"/>
              <a:ext cx="569270" cy="307804"/>
            </a:xfrm>
            <a:prstGeom prst="snip2SameRect">
              <a:avLst>
                <a:gd name="adj1" fmla="val 31846"/>
                <a:gd name="adj2" fmla="val 0"/>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F6622DE3-CE31-94A1-89CF-759F82232A7E}"/>
                </a:ext>
              </a:extLst>
            </p:cNvPr>
            <p:cNvCxnSpPr/>
            <p:nvPr/>
          </p:nvCxnSpPr>
          <p:spPr>
            <a:xfrm>
              <a:off x="6264092"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39C553-ED23-5BC0-287B-91E5037D607B}"/>
                </a:ext>
              </a:extLst>
            </p:cNvPr>
            <p:cNvCxnSpPr/>
            <p:nvPr/>
          </p:nvCxnSpPr>
          <p:spPr>
            <a:xfrm>
              <a:off x="641356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ED986BD-6CD4-EDB0-2FEB-69613E4325A8}"/>
                </a:ext>
              </a:extLst>
            </p:cNvPr>
            <p:cNvCxnSpPr/>
            <p:nvPr/>
          </p:nvCxnSpPr>
          <p:spPr>
            <a:xfrm>
              <a:off x="655405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Interdiction 15">
            <a:extLst>
              <a:ext uri="{FF2B5EF4-FFF2-40B4-BE49-F238E27FC236}">
                <a16:creationId xmlns:a16="http://schemas.microsoft.com/office/drawing/2014/main" id="{66B4E308-507B-3A85-753F-81BEB5AD50A0}"/>
              </a:ext>
            </a:extLst>
          </p:cNvPr>
          <p:cNvSpPr/>
          <p:nvPr/>
        </p:nvSpPr>
        <p:spPr>
          <a:xfrm>
            <a:off x="294565" y="4234685"/>
            <a:ext cx="509108" cy="521919"/>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7" name="Graphique 16" descr="Recyclage avec un remplissage uni">
            <a:extLst>
              <a:ext uri="{FF2B5EF4-FFF2-40B4-BE49-F238E27FC236}">
                <a16:creationId xmlns:a16="http://schemas.microsoft.com/office/drawing/2014/main" id="{81CF797B-7484-8E8E-732B-E8B3D98F45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63" y="324585"/>
            <a:ext cx="603324" cy="603324"/>
          </a:xfrm>
          <a:prstGeom prst="rect">
            <a:avLst/>
          </a:prstGeom>
        </p:spPr>
      </p:pic>
      <p:sp>
        <p:nvSpPr>
          <p:cNvPr id="19" name="ZoneTexte 18">
            <a:extLst>
              <a:ext uri="{FF2B5EF4-FFF2-40B4-BE49-F238E27FC236}">
                <a16:creationId xmlns:a16="http://schemas.microsoft.com/office/drawing/2014/main" id="{A5CCD19A-258A-28A4-E300-F941755019E4}"/>
              </a:ext>
            </a:extLst>
          </p:cNvPr>
          <p:cNvSpPr txBox="1"/>
          <p:nvPr/>
        </p:nvSpPr>
        <p:spPr>
          <a:xfrm>
            <a:off x="1065268" y="321752"/>
            <a:ext cx="3634916" cy="584775"/>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 deviennent les déchets de bois bien triés ?</a:t>
            </a:r>
            <a:endParaRPr lang="fr-FR" sz="1600" b="1" dirty="0">
              <a:solidFill>
                <a:schemeClr val="bg1"/>
              </a:solidFill>
              <a:latin typeface="Century Gothic" panose="020B0502020202020204" pitchFamily="34" charset="0"/>
            </a:endParaRPr>
          </a:p>
        </p:txBody>
      </p:sp>
      <p:sp>
        <p:nvSpPr>
          <p:cNvPr id="20" name="ZoneTexte 19">
            <a:extLst>
              <a:ext uri="{FF2B5EF4-FFF2-40B4-BE49-F238E27FC236}">
                <a16:creationId xmlns:a16="http://schemas.microsoft.com/office/drawing/2014/main" id="{29285118-1BA9-9320-B6A1-788AE47C98AA}"/>
              </a:ext>
            </a:extLst>
          </p:cNvPr>
          <p:cNvSpPr txBox="1"/>
          <p:nvPr/>
        </p:nvSpPr>
        <p:spPr>
          <a:xfrm>
            <a:off x="6747635" y="216977"/>
            <a:ext cx="3658445" cy="738664"/>
          </a:xfrm>
          <a:prstGeom prst="rect">
            <a:avLst/>
          </a:prstGeom>
          <a:noFill/>
        </p:spPr>
        <p:txBody>
          <a:bodyPr wrap="square" rtlCol="0">
            <a:spAutoFit/>
          </a:bodyPr>
          <a:lstStyle/>
          <a:p>
            <a:pPr algn="just"/>
            <a:r>
              <a:rPr lang="fr-FR" sz="1400" b="1" dirty="0">
                <a:solidFill>
                  <a:schemeClr val="bg1"/>
                </a:solidFill>
                <a:latin typeface="Century Gothic" panose="020B0502020202020204" pitchFamily="34" charset="0"/>
              </a:rPr>
              <a:t>Question :</a:t>
            </a:r>
            <a:r>
              <a:rPr lang="fr-FR" sz="1400" dirty="0">
                <a:solidFill>
                  <a:schemeClr val="bg1"/>
                </a:solidFill>
                <a:latin typeface="Century Gothic" panose="020B0502020202020204" pitchFamily="34" charset="0"/>
              </a:rPr>
              <a:t> Parmi les déchets suivants, lesquels </a:t>
            </a:r>
            <a:r>
              <a:rPr lang="fr-FR" sz="1400" u="sng" dirty="0">
                <a:solidFill>
                  <a:schemeClr val="bg1"/>
                </a:solidFill>
                <a:latin typeface="Century Gothic" panose="020B0502020202020204" pitchFamily="34" charset="0"/>
              </a:rPr>
              <a:t>ne sont pas</a:t>
            </a:r>
            <a:r>
              <a:rPr lang="fr-FR" sz="1400" dirty="0">
                <a:solidFill>
                  <a:schemeClr val="bg1"/>
                </a:solidFill>
                <a:latin typeface="Century Gothic" panose="020B0502020202020204" pitchFamily="34" charset="0"/>
              </a:rPr>
              <a:t> à mettre dans la benne/contenant bois ?</a:t>
            </a:r>
            <a:endParaRPr lang="fr-FR" sz="1400" b="1" dirty="0">
              <a:solidFill>
                <a:schemeClr val="bg1"/>
              </a:solidFill>
              <a:latin typeface="Century Gothic" panose="020B0502020202020204" pitchFamily="34" charset="0"/>
            </a:endParaRPr>
          </a:p>
        </p:txBody>
      </p:sp>
      <p:sp>
        <p:nvSpPr>
          <p:cNvPr id="21" name="ZoneTexte 20">
            <a:extLst>
              <a:ext uri="{FF2B5EF4-FFF2-40B4-BE49-F238E27FC236}">
                <a16:creationId xmlns:a16="http://schemas.microsoft.com/office/drawing/2014/main" id="{E879FB68-3B0F-0CD4-D33B-04E22C0297CB}"/>
              </a:ext>
            </a:extLst>
          </p:cNvPr>
          <p:cNvSpPr txBox="1"/>
          <p:nvPr/>
        </p:nvSpPr>
        <p:spPr>
          <a:xfrm>
            <a:off x="943712" y="4090143"/>
            <a:ext cx="3907422"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Pourquoi ne faut-il pas mettre d’anciennes traverses de chemin de fer dans la benne bois ?</a:t>
            </a:r>
            <a:endParaRPr lang="fr-FR" sz="1600" b="1" dirty="0">
              <a:solidFill>
                <a:schemeClr val="bg1"/>
              </a:solidFill>
              <a:latin typeface="Century Gothic" panose="020B0502020202020204" pitchFamily="34" charset="0"/>
            </a:endParaRPr>
          </a:p>
        </p:txBody>
      </p:sp>
      <p:sp>
        <p:nvSpPr>
          <p:cNvPr id="22" name="ZoneTexte 21">
            <a:extLst>
              <a:ext uri="{FF2B5EF4-FFF2-40B4-BE49-F238E27FC236}">
                <a16:creationId xmlns:a16="http://schemas.microsoft.com/office/drawing/2014/main" id="{58DE5909-279A-D8F2-372F-A6160593EF06}"/>
              </a:ext>
            </a:extLst>
          </p:cNvPr>
          <p:cNvSpPr txBox="1"/>
          <p:nvPr/>
        </p:nvSpPr>
        <p:spPr>
          <a:xfrm>
            <a:off x="6795260" y="4138134"/>
            <a:ext cx="366723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Quels déchets déposer dans la benne / contenant pour le bois ?</a:t>
            </a:r>
            <a:endParaRPr lang="fr-FR" sz="1600" b="1" dirty="0">
              <a:solidFill>
                <a:schemeClr val="bg1"/>
              </a:solidFill>
              <a:latin typeface="Century Gothic" panose="020B0502020202020204" pitchFamily="34" charset="0"/>
            </a:endParaRPr>
          </a:p>
        </p:txBody>
      </p:sp>
      <p:sp>
        <p:nvSpPr>
          <p:cNvPr id="23" name="ZoneTexte 22">
            <a:extLst>
              <a:ext uri="{FF2B5EF4-FFF2-40B4-BE49-F238E27FC236}">
                <a16:creationId xmlns:a16="http://schemas.microsoft.com/office/drawing/2014/main" id="{9F879712-71EB-948D-F302-55CCAC19FD84}"/>
              </a:ext>
            </a:extLst>
          </p:cNvPr>
          <p:cNvSpPr txBox="1"/>
          <p:nvPr/>
        </p:nvSpPr>
        <p:spPr>
          <a:xfrm>
            <a:off x="248872" y="1300178"/>
            <a:ext cx="4451312" cy="1815882"/>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p>
          <a:p>
            <a:pPr algn="just"/>
            <a:r>
              <a:rPr lang="fr-FR" sz="1400" dirty="0">
                <a:solidFill>
                  <a:srgbClr val="4F4F4F"/>
                </a:solidFill>
                <a:latin typeface="Century Gothic" panose="020B0502020202020204" pitchFamily="34" charset="0"/>
              </a:rPr>
              <a:t>Selon les cas, les déchets de bois peuvent être séparés pour isoler d’un côté le bois non-traité (des charpentes brutes par exemple) et de l’autre le bois peint, lasuré, verni ou traité. Il pourra ensuite servir pour fabriquer des panneaux de particules (pour meuble ou cloison) ou servir de combustible en chaufferie.</a:t>
            </a:r>
          </a:p>
        </p:txBody>
      </p:sp>
      <p:sp>
        <p:nvSpPr>
          <p:cNvPr id="24" name="ZoneTexte 23">
            <a:extLst>
              <a:ext uri="{FF2B5EF4-FFF2-40B4-BE49-F238E27FC236}">
                <a16:creationId xmlns:a16="http://schemas.microsoft.com/office/drawing/2014/main" id="{E671615B-85A1-C327-E835-BE4A3CABA4D4}"/>
              </a:ext>
            </a:extLst>
          </p:cNvPr>
          <p:cNvSpPr txBox="1"/>
          <p:nvPr/>
        </p:nvSpPr>
        <p:spPr>
          <a:xfrm>
            <a:off x="248872" y="5095962"/>
            <a:ext cx="4451312" cy="2246769"/>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a:p>
            <a:pPr algn="just"/>
            <a:r>
              <a:rPr lang="fr-FR" sz="1400" dirty="0">
                <a:solidFill>
                  <a:srgbClr val="4F4F4F"/>
                </a:solidFill>
                <a:latin typeface="Century Gothic" panose="020B0502020202020204" pitchFamily="34" charset="0"/>
              </a:rPr>
              <a:t>Parfois utilisées pour des aménagements extérieurs (bordures de chemins, de terrain de boules, en poteaux ou en bancs), ces blocs de bois ont été traités à la créosote, une substance chimique aujourd’hui interdite et qui transforme ce bois en déchet dangereux. Comme les poteaux électriques, les traverses créosotées doivent être confiées à une entreprise spécialisée dans les déchets dangereux.</a:t>
            </a:r>
          </a:p>
        </p:txBody>
      </p:sp>
      <p:sp>
        <p:nvSpPr>
          <p:cNvPr id="25" name="ZoneTexte 24">
            <a:extLst>
              <a:ext uri="{FF2B5EF4-FFF2-40B4-BE49-F238E27FC236}">
                <a16:creationId xmlns:a16="http://schemas.microsoft.com/office/drawing/2014/main" id="{4FB695C1-33CF-EC5E-C617-8086EF68CD6B}"/>
              </a:ext>
            </a:extLst>
          </p:cNvPr>
          <p:cNvSpPr txBox="1"/>
          <p:nvPr/>
        </p:nvSpPr>
        <p:spPr>
          <a:xfrm>
            <a:off x="5943061" y="2223538"/>
            <a:ext cx="4451312" cy="307777"/>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p:txBody>
      </p:sp>
      <p:sp>
        <p:nvSpPr>
          <p:cNvPr id="28" name="ZoneTexte 27">
            <a:extLst>
              <a:ext uri="{FF2B5EF4-FFF2-40B4-BE49-F238E27FC236}">
                <a16:creationId xmlns:a16="http://schemas.microsoft.com/office/drawing/2014/main" id="{E811B241-10B5-17E2-78D1-158B9B044290}"/>
              </a:ext>
            </a:extLst>
          </p:cNvPr>
          <p:cNvSpPr txBox="1"/>
          <p:nvPr/>
        </p:nvSpPr>
        <p:spPr>
          <a:xfrm>
            <a:off x="5943061" y="5115012"/>
            <a:ext cx="4451312" cy="307777"/>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endParaRPr lang="fr-FR" sz="1400" dirty="0">
              <a:solidFill>
                <a:srgbClr val="4F4F4F"/>
              </a:solidFill>
              <a:latin typeface="Century Gothic" panose="020B0502020202020204" pitchFamily="34" charset="0"/>
            </a:endParaRPr>
          </a:p>
        </p:txBody>
      </p:sp>
      <p:sp>
        <p:nvSpPr>
          <p:cNvPr id="29" name="ZoneTexte 28">
            <a:extLst>
              <a:ext uri="{FF2B5EF4-FFF2-40B4-BE49-F238E27FC236}">
                <a16:creationId xmlns:a16="http://schemas.microsoft.com/office/drawing/2014/main" id="{056629D6-F1CA-004C-AD8E-5B51DC21B65B}"/>
              </a:ext>
            </a:extLst>
          </p:cNvPr>
          <p:cNvSpPr txBox="1"/>
          <p:nvPr/>
        </p:nvSpPr>
        <p:spPr>
          <a:xfrm>
            <a:off x="5943061" y="5483259"/>
            <a:ext cx="4528960" cy="1846659"/>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Menuiserie bois intérieure et extérieure </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Chutes de menuiserie sur chantier</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Portes sans vitrage, parquets, plinthes, volets, cloisons bois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Coffrages décoratifs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Charpentes, chevrons, poutres, traverses, solives, bastaing, plancher…</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Palissades, bois extérieur pour terrasse</a:t>
            </a:r>
          </a:p>
          <a:p>
            <a:pPr marL="107950" indent="-107950">
              <a:buFont typeface="Arial" panose="020B0604020202020204" pitchFamily="34" charset="0"/>
              <a:buChar char="•"/>
            </a:pPr>
            <a:endParaRPr lang="fr-FR" sz="1400" dirty="0">
              <a:solidFill>
                <a:srgbClr val="4F4F4F"/>
              </a:solidFill>
              <a:latin typeface="Century Gothic" panose="020B0502020202020204" pitchFamily="34" charset="0"/>
            </a:endParaRPr>
          </a:p>
        </p:txBody>
      </p:sp>
      <p:sp>
        <p:nvSpPr>
          <p:cNvPr id="30" name="ZoneTexte 29">
            <a:extLst>
              <a:ext uri="{FF2B5EF4-FFF2-40B4-BE49-F238E27FC236}">
                <a16:creationId xmlns:a16="http://schemas.microsoft.com/office/drawing/2014/main" id="{CD986109-E82B-ECFA-BBB8-669BA31486B5}"/>
              </a:ext>
            </a:extLst>
          </p:cNvPr>
          <p:cNvSpPr txBox="1"/>
          <p:nvPr/>
        </p:nvSpPr>
        <p:spPr>
          <a:xfrm>
            <a:off x="5987335" y="910668"/>
            <a:ext cx="4484685" cy="1169551"/>
          </a:xfrm>
          <a:prstGeom prst="rect">
            <a:avLst/>
          </a:prstGeom>
          <a:noFill/>
        </p:spPr>
        <p:txBody>
          <a:bodyPr wrap="square" numCol="2" rtlCol="0">
            <a:spAutoFit/>
          </a:bodyPr>
          <a:lstStyle/>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Volets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Plancher composite bois-plastique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Poteaux électrique créosotés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Poutres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Porte en bois avec vitre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Bois peint au plomb</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Bois pourris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Porte sans vitrage</a:t>
            </a:r>
          </a:p>
        </p:txBody>
      </p:sp>
      <p:sp>
        <p:nvSpPr>
          <p:cNvPr id="32" name="ZoneTexte 31">
            <a:extLst>
              <a:ext uri="{FF2B5EF4-FFF2-40B4-BE49-F238E27FC236}">
                <a16:creationId xmlns:a16="http://schemas.microsoft.com/office/drawing/2014/main" id="{42862B10-EC60-4E0B-4CD9-F3B247BAB3A6}"/>
              </a:ext>
            </a:extLst>
          </p:cNvPr>
          <p:cNvSpPr txBox="1"/>
          <p:nvPr/>
        </p:nvSpPr>
        <p:spPr>
          <a:xfrm>
            <a:off x="5943061" y="2476414"/>
            <a:ext cx="4528960" cy="954107"/>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Plancher composite bois-plastique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Bois pourris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Bois peint au plomb</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Poteaux électrique créosotés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Porte en bois avec vitre</a:t>
            </a:r>
          </a:p>
        </p:txBody>
      </p:sp>
      <p:pic>
        <p:nvPicPr>
          <p:cNvPr id="3" name="Image 2">
            <a:extLst>
              <a:ext uri="{FF2B5EF4-FFF2-40B4-BE49-F238E27FC236}">
                <a16:creationId xmlns:a16="http://schemas.microsoft.com/office/drawing/2014/main" id="{EFC991D4-0128-3FC9-4901-A601AD5A6FF5}"/>
              </a:ext>
            </a:extLst>
          </p:cNvPr>
          <p:cNvPicPr>
            <a:picLocks noChangeAspect="1"/>
          </p:cNvPicPr>
          <p:nvPr/>
        </p:nvPicPr>
        <p:blipFill>
          <a:blip r:embed="rId6"/>
          <a:stretch>
            <a:fillRect/>
          </a:stretch>
        </p:blipFill>
        <p:spPr>
          <a:xfrm>
            <a:off x="5974167" y="4205825"/>
            <a:ext cx="742174" cy="743802"/>
          </a:xfrm>
          <a:prstGeom prst="ellipse">
            <a:avLst/>
          </a:prstGeom>
        </p:spPr>
      </p:pic>
    </p:spTree>
    <p:extLst>
      <p:ext uri="{BB962C8B-B14F-4D97-AF65-F5344CB8AC3E}">
        <p14:creationId xmlns:p14="http://schemas.microsoft.com/office/powerpoint/2010/main" val="426339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solidFill>
            <a:srgbClr val="769973"/>
          </a:solidFill>
          <a:ln w="25400" cap="flat" cmpd="sng" algn="ctr">
            <a:no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solidFill>
            <a:srgbClr val="769973"/>
          </a:solidFill>
          <a:ln w="254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42" name="Émoticône 41">
            <a:extLst>
              <a:ext uri="{FF2B5EF4-FFF2-40B4-BE49-F238E27FC236}">
                <a16:creationId xmlns:a16="http://schemas.microsoft.com/office/drawing/2014/main" id="{28C217EF-AA09-88B9-B6BC-005FCF808C11}"/>
              </a:ext>
            </a:extLst>
          </p:cNvPr>
          <p:cNvSpPr/>
          <p:nvPr/>
        </p:nvSpPr>
        <p:spPr>
          <a:xfrm>
            <a:off x="1074308" y="5481260"/>
            <a:ext cx="1472215" cy="1451489"/>
          </a:xfrm>
          <a:prstGeom prst="smileyFace">
            <a:avLst>
              <a:gd name="adj" fmla="val -4653"/>
            </a:avLst>
          </a:prstGeom>
          <a:solidFill>
            <a:srgbClr val="FF6A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Bulle narrative : ronde 42">
            <a:extLst>
              <a:ext uri="{FF2B5EF4-FFF2-40B4-BE49-F238E27FC236}">
                <a16:creationId xmlns:a16="http://schemas.microsoft.com/office/drawing/2014/main" id="{F9CFFC47-F970-4E79-03D6-4832E0C5C62B}"/>
              </a:ext>
            </a:extLst>
          </p:cNvPr>
          <p:cNvSpPr/>
          <p:nvPr/>
        </p:nvSpPr>
        <p:spPr>
          <a:xfrm>
            <a:off x="2540037" y="4209325"/>
            <a:ext cx="1912113" cy="1358144"/>
          </a:xfrm>
          <a:prstGeom prst="wedgeEllipseCallout">
            <a:avLst>
              <a:gd name="adj1" fmla="val -48260"/>
              <a:gd name="adj2" fmla="val 63490"/>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800" dirty="0"/>
          </a:p>
        </p:txBody>
      </p:sp>
      <p:sp>
        <p:nvSpPr>
          <p:cNvPr id="60" name="Flèche : bas 59">
            <a:extLst>
              <a:ext uri="{FF2B5EF4-FFF2-40B4-BE49-F238E27FC236}">
                <a16:creationId xmlns:a16="http://schemas.microsoft.com/office/drawing/2014/main" id="{D74EB391-4132-4800-8D22-61671B845259}"/>
              </a:ext>
            </a:extLst>
          </p:cNvPr>
          <p:cNvSpPr/>
          <p:nvPr/>
        </p:nvSpPr>
        <p:spPr>
          <a:xfrm>
            <a:off x="8004893" y="1503170"/>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Flèche : bas 60">
            <a:extLst>
              <a:ext uri="{FF2B5EF4-FFF2-40B4-BE49-F238E27FC236}">
                <a16:creationId xmlns:a16="http://schemas.microsoft.com/office/drawing/2014/main" id="{72B638C9-112B-C6A0-A09D-375324CD1265}"/>
              </a:ext>
            </a:extLst>
          </p:cNvPr>
          <p:cNvSpPr/>
          <p:nvPr/>
        </p:nvSpPr>
        <p:spPr>
          <a:xfrm rot="2452013">
            <a:off x="6811381"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lèche : bas 61">
            <a:extLst>
              <a:ext uri="{FF2B5EF4-FFF2-40B4-BE49-F238E27FC236}">
                <a16:creationId xmlns:a16="http://schemas.microsoft.com/office/drawing/2014/main" id="{89B1247A-3EB4-8C3F-E988-9D39E6369D55}"/>
              </a:ext>
            </a:extLst>
          </p:cNvPr>
          <p:cNvSpPr/>
          <p:nvPr/>
        </p:nvSpPr>
        <p:spPr>
          <a:xfrm rot="19402372">
            <a:off x="9198357"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 avec coins rognés en haut 62">
            <a:extLst>
              <a:ext uri="{FF2B5EF4-FFF2-40B4-BE49-F238E27FC236}">
                <a16:creationId xmlns:a16="http://schemas.microsoft.com/office/drawing/2014/main" id="{225BA9F2-7B14-EF38-E667-B665A5CCA4A8}"/>
              </a:ext>
            </a:extLst>
          </p:cNvPr>
          <p:cNvSpPr/>
          <p:nvPr/>
        </p:nvSpPr>
        <p:spPr>
          <a:xfrm rot="10800000">
            <a:off x="620324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rognés en haut 63">
            <a:extLst>
              <a:ext uri="{FF2B5EF4-FFF2-40B4-BE49-F238E27FC236}">
                <a16:creationId xmlns:a16="http://schemas.microsoft.com/office/drawing/2014/main" id="{B86AACE9-73C2-11B7-4C06-3BFC92C7E773}"/>
              </a:ext>
            </a:extLst>
          </p:cNvPr>
          <p:cNvSpPr/>
          <p:nvPr/>
        </p:nvSpPr>
        <p:spPr>
          <a:xfrm rot="10800000">
            <a:off x="7674262"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 avec coins rognés en haut 64">
            <a:extLst>
              <a:ext uri="{FF2B5EF4-FFF2-40B4-BE49-F238E27FC236}">
                <a16:creationId xmlns:a16="http://schemas.microsoft.com/office/drawing/2014/main" id="{6C5C0A6B-0C0B-96E4-DA6B-094F88050269}"/>
              </a:ext>
            </a:extLst>
          </p:cNvPr>
          <p:cNvSpPr/>
          <p:nvPr/>
        </p:nvSpPr>
        <p:spPr>
          <a:xfrm rot="10800000">
            <a:off x="913091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6" name="Connecteur droit 65">
            <a:extLst>
              <a:ext uri="{FF2B5EF4-FFF2-40B4-BE49-F238E27FC236}">
                <a16:creationId xmlns:a16="http://schemas.microsoft.com/office/drawing/2014/main" id="{B67E16A8-AF05-40F7-53A6-DDC0BAC4678F}"/>
              </a:ext>
            </a:extLst>
          </p:cNvPr>
          <p:cNvCxnSpPr/>
          <p:nvPr/>
        </p:nvCxnSpPr>
        <p:spPr>
          <a:xfrm>
            <a:off x="651918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3BCAF42D-111A-3C3F-28A9-D83E46B8F78B}"/>
              </a:ext>
            </a:extLst>
          </p:cNvPr>
          <p:cNvCxnSpPr/>
          <p:nvPr/>
        </p:nvCxnSpPr>
        <p:spPr>
          <a:xfrm>
            <a:off x="674486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487A848A-0C85-B5BC-1B2E-2E411B4D1094}"/>
              </a:ext>
            </a:extLst>
          </p:cNvPr>
          <p:cNvCxnSpPr/>
          <p:nvPr/>
        </p:nvCxnSpPr>
        <p:spPr>
          <a:xfrm>
            <a:off x="697822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4DCF2DC9-B662-0687-0DD0-E3E5D2CED783}"/>
              </a:ext>
            </a:extLst>
          </p:cNvPr>
          <p:cNvCxnSpPr/>
          <p:nvPr/>
        </p:nvCxnSpPr>
        <p:spPr>
          <a:xfrm>
            <a:off x="7990743"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67AD1D32-90C5-A243-EA81-81735BE1D09B}"/>
              </a:ext>
            </a:extLst>
          </p:cNvPr>
          <p:cNvCxnSpPr/>
          <p:nvPr/>
        </p:nvCxnSpPr>
        <p:spPr>
          <a:xfrm>
            <a:off x="821641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297FD050-0673-D8D0-A484-D603182AC5E6}"/>
              </a:ext>
            </a:extLst>
          </p:cNvPr>
          <p:cNvCxnSpPr/>
          <p:nvPr/>
        </p:nvCxnSpPr>
        <p:spPr>
          <a:xfrm>
            <a:off x="844977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5B8A5DD3-C023-8D26-46F1-555DFFDBC50D}"/>
              </a:ext>
            </a:extLst>
          </p:cNvPr>
          <p:cNvCxnSpPr/>
          <p:nvPr/>
        </p:nvCxnSpPr>
        <p:spPr>
          <a:xfrm>
            <a:off x="9457718"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021E939B-A043-054B-E427-8BBC7B5AC279}"/>
              </a:ext>
            </a:extLst>
          </p:cNvPr>
          <p:cNvCxnSpPr/>
          <p:nvPr/>
        </p:nvCxnSpPr>
        <p:spPr>
          <a:xfrm>
            <a:off x="968339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FB29E00A-99DB-8CE9-3541-C4D0ED48C8F4}"/>
              </a:ext>
            </a:extLst>
          </p:cNvPr>
          <p:cNvCxnSpPr/>
          <p:nvPr/>
        </p:nvCxnSpPr>
        <p:spPr>
          <a:xfrm>
            <a:off x="991675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5" name="Image 74">
            <a:extLst>
              <a:ext uri="{FF2B5EF4-FFF2-40B4-BE49-F238E27FC236}">
                <a16:creationId xmlns:a16="http://schemas.microsoft.com/office/drawing/2014/main" id="{0457B25D-8CF7-0961-D8B1-5F509ACC030D}"/>
              </a:ext>
            </a:extLst>
          </p:cNvPr>
          <p:cNvPicPr>
            <a:picLocks noChangeAspect="1"/>
          </p:cNvPicPr>
          <p:nvPr/>
        </p:nvPicPr>
        <p:blipFill>
          <a:blip r:embed="rId4"/>
          <a:stretch>
            <a:fillRect/>
          </a:stretch>
        </p:blipFill>
        <p:spPr>
          <a:xfrm>
            <a:off x="6147545" y="5253948"/>
            <a:ext cx="898030" cy="900000"/>
          </a:xfrm>
          <a:prstGeom prst="ellipse">
            <a:avLst/>
          </a:prstGeom>
        </p:spPr>
      </p:pic>
      <p:pic>
        <p:nvPicPr>
          <p:cNvPr id="76" name="Image 75">
            <a:extLst>
              <a:ext uri="{FF2B5EF4-FFF2-40B4-BE49-F238E27FC236}">
                <a16:creationId xmlns:a16="http://schemas.microsoft.com/office/drawing/2014/main" id="{542B117C-C94A-75A1-056D-2ACCB1563653}"/>
              </a:ext>
            </a:extLst>
          </p:cNvPr>
          <p:cNvPicPr>
            <a:picLocks noChangeAspect="1"/>
          </p:cNvPicPr>
          <p:nvPr/>
        </p:nvPicPr>
        <p:blipFill>
          <a:blip r:embed="rId5"/>
          <a:stretch>
            <a:fillRect/>
          </a:stretch>
        </p:blipFill>
        <p:spPr>
          <a:xfrm>
            <a:off x="6157229" y="4109827"/>
            <a:ext cx="915755" cy="900000"/>
          </a:xfrm>
          <a:prstGeom prst="ellipse">
            <a:avLst/>
          </a:prstGeom>
        </p:spPr>
      </p:pic>
      <p:pic>
        <p:nvPicPr>
          <p:cNvPr id="77" name="Image 76">
            <a:extLst>
              <a:ext uri="{FF2B5EF4-FFF2-40B4-BE49-F238E27FC236}">
                <a16:creationId xmlns:a16="http://schemas.microsoft.com/office/drawing/2014/main" id="{F107195E-66CE-E1F6-16CE-DECBD1120B25}"/>
              </a:ext>
            </a:extLst>
          </p:cNvPr>
          <p:cNvPicPr>
            <a:picLocks noChangeAspect="1"/>
          </p:cNvPicPr>
          <p:nvPr/>
        </p:nvPicPr>
        <p:blipFill>
          <a:blip r:embed="rId6"/>
          <a:stretch>
            <a:fillRect/>
          </a:stretch>
        </p:blipFill>
        <p:spPr>
          <a:xfrm>
            <a:off x="9271858" y="6445247"/>
            <a:ext cx="911868" cy="900000"/>
          </a:xfrm>
          <a:prstGeom prst="ellipse">
            <a:avLst/>
          </a:prstGeom>
        </p:spPr>
      </p:pic>
      <p:pic>
        <p:nvPicPr>
          <p:cNvPr id="78" name="Image 77">
            <a:extLst>
              <a:ext uri="{FF2B5EF4-FFF2-40B4-BE49-F238E27FC236}">
                <a16:creationId xmlns:a16="http://schemas.microsoft.com/office/drawing/2014/main" id="{5D27A11D-6EA8-CA8C-4FAC-8C2E0E58DBFD}"/>
              </a:ext>
            </a:extLst>
          </p:cNvPr>
          <p:cNvPicPr>
            <a:picLocks noChangeAspect="1"/>
          </p:cNvPicPr>
          <p:nvPr/>
        </p:nvPicPr>
        <p:blipFill>
          <a:blip r:embed="rId7"/>
          <a:stretch>
            <a:fillRect/>
          </a:stretch>
        </p:blipFill>
        <p:spPr>
          <a:xfrm>
            <a:off x="9245704" y="5253948"/>
            <a:ext cx="896009" cy="900000"/>
          </a:xfrm>
          <a:prstGeom prst="ellipse">
            <a:avLst/>
          </a:prstGeom>
        </p:spPr>
      </p:pic>
      <p:pic>
        <p:nvPicPr>
          <p:cNvPr id="79" name="Image 78">
            <a:extLst>
              <a:ext uri="{FF2B5EF4-FFF2-40B4-BE49-F238E27FC236}">
                <a16:creationId xmlns:a16="http://schemas.microsoft.com/office/drawing/2014/main" id="{ED546B87-A0A4-A72E-6F5C-FF1D35DE6C9E}"/>
              </a:ext>
            </a:extLst>
          </p:cNvPr>
          <p:cNvPicPr>
            <a:picLocks noChangeAspect="1"/>
          </p:cNvPicPr>
          <p:nvPr/>
        </p:nvPicPr>
        <p:blipFill>
          <a:blip r:embed="rId8"/>
          <a:stretch>
            <a:fillRect/>
          </a:stretch>
        </p:blipFill>
        <p:spPr>
          <a:xfrm>
            <a:off x="7708602" y="5253948"/>
            <a:ext cx="936000" cy="880824"/>
          </a:xfrm>
          <a:prstGeom prst="ellipse">
            <a:avLst/>
          </a:prstGeom>
        </p:spPr>
      </p:pic>
      <p:pic>
        <p:nvPicPr>
          <p:cNvPr id="80" name="Image 79">
            <a:extLst>
              <a:ext uri="{FF2B5EF4-FFF2-40B4-BE49-F238E27FC236}">
                <a16:creationId xmlns:a16="http://schemas.microsoft.com/office/drawing/2014/main" id="{D4765E30-D7D3-69E3-AC89-1B16DCADE180}"/>
              </a:ext>
            </a:extLst>
          </p:cNvPr>
          <p:cNvPicPr>
            <a:picLocks noChangeAspect="1"/>
          </p:cNvPicPr>
          <p:nvPr/>
        </p:nvPicPr>
        <p:blipFill>
          <a:blip r:embed="rId9"/>
          <a:stretch>
            <a:fillRect/>
          </a:stretch>
        </p:blipFill>
        <p:spPr>
          <a:xfrm>
            <a:off x="7645298" y="4109827"/>
            <a:ext cx="955877" cy="900000"/>
          </a:xfrm>
          <a:prstGeom prst="ellipse">
            <a:avLst/>
          </a:prstGeom>
        </p:spPr>
      </p:pic>
      <p:pic>
        <p:nvPicPr>
          <p:cNvPr id="81" name="Image 80">
            <a:extLst>
              <a:ext uri="{FF2B5EF4-FFF2-40B4-BE49-F238E27FC236}">
                <a16:creationId xmlns:a16="http://schemas.microsoft.com/office/drawing/2014/main" id="{CE62CC11-9C10-0029-7EF9-1E46AB48D71C}"/>
              </a:ext>
            </a:extLst>
          </p:cNvPr>
          <p:cNvPicPr>
            <a:picLocks noChangeAspect="1"/>
          </p:cNvPicPr>
          <p:nvPr/>
        </p:nvPicPr>
        <p:blipFill>
          <a:blip r:embed="rId10"/>
          <a:stretch>
            <a:fillRect/>
          </a:stretch>
        </p:blipFill>
        <p:spPr>
          <a:xfrm>
            <a:off x="6167512" y="6445247"/>
            <a:ext cx="890044" cy="900000"/>
          </a:xfrm>
          <a:prstGeom prst="ellipse">
            <a:avLst/>
          </a:prstGeom>
        </p:spPr>
      </p:pic>
      <p:pic>
        <p:nvPicPr>
          <p:cNvPr id="82" name="Image 81">
            <a:extLst>
              <a:ext uri="{FF2B5EF4-FFF2-40B4-BE49-F238E27FC236}">
                <a16:creationId xmlns:a16="http://schemas.microsoft.com/office/drawing/2014/main" id="{E76C4F49-CA6D-32E3-3322-6AADB5705504}"/>
              </a:ext>
            </a:extLst>
          </p:cNvPr>
          <p:cNvPicPr>
            <a:picLocks noChangeAspect="1"/>
          </p:cNvPicPr>
          <p:nvPr/>
        </p:nvPicPr>
        <p:blipFill>
          <a:blip r:embed="rId11"/>
          <a:stretch>
            <a:fillRect/>
          </a:stretch>
        </p:blipFill>
        <p:spPr>
          <a:xfrm>
            <a:off x="9193586" y="4109827"/>
            <a:ext cx="905922" cy="900000"/>
          </a:xfrm>
          <a:prstGeom prst="ellipse">
            <a:avLst/>
          </a:prstGeom>
        </p:spPr>
      </p:pic>
      <p:pic>
        <p:nvPicPr>
          <p:cNvPr id="83" name="Image 82">
            <a:extLst>
              <a:ext uri="{FF2B5EF4-FFF2-40B4-BE49-F238E27FC236}">
                <a16:creationId xmlns:a16="http://schemas.microsoft.com/office/drawing/2014/main" id="{528A7C38-F2B0-828B-07B2-1D14758B52DD}"/>
              </a:ext>
            </a:extLst>
          </p:cNvPr>
          <p:cNvPicPr>
            <a:picLocks noChangeAspect="1"/>
          </p:cNvPicPr>
          <p:nvPr/>
        </p:nvPicPr>
        <p:blipFill>
          <a:blip r:embed="rId12"/>
          <a:stretch>
            <a:fillRect/>
          </a:stretch>
        </p:blipFill>
        <p:spPr>
          <a:xfrm>
            <a:off x="7730635" y="6445247"/>
            <a:ext cx="898009" cy="900000"/>
          </a:xfrm>
          <a:prstGeom prst="ellipse">
            <a:avLst/>
          </a:prstGeom>
        </p:spPr>
      </p:pic>
      <p:sp>
        <p:nvSpPr>
          <p:cNvPr id="85" name="ZoneTexte 84">
            <a:extLst>
              <a:ext uri="{FF2B5EF4-FFF2-40B4-BE49-F238E27FC236}">
                <a16:creationId xmlns:a16="http://schemas.microsoft.com/office/drawing/2014/main" id="{A8704D6B-3E88-B22F-A654-DFEEA451EED1}"/>
              </a:ext>
            </a:extLst>
          </p:cNvPr>
          <p:cNvSpPr txBox="1"/>
          <p:nvPr/>
        </p:nvSpPr>
        <p:spPr>
          <a:xfrm>
            <a:off x="7837713" y="60294"/>
            <a:ext cx="764701" cy="1200329"/>
          </a:xfrm>
          <a:prstGeom prst="rect">
            <a:avLst/>
          </a:prstGeom>
          <a:noFill/>
        </p:spPr>
        <p:txBody>
          <a:bodyPr wrap="square" rtlCol="0">
            <a:spAutoFit/>
          </a:bodyPr>
          <a:lstStyle/>
          <a:p>
            <a:pPr algn="ctr"/>
            <a:r>
              <a:rPr lang="fr-FR" sz="7200" b="1" dirty="0">
                <a:solidFill>
                  <a:schemeClr val="bg1"/>
                </a:solidFill>
              </a:rPr>
              <a:t>?</a:t>
            </a:r>
          </a:p>
        </p:txBody>
      </p:sp>
      <p:sp>
        <p:nvSpPr>
          <p:cNvPr id="86" name="Interdiction 85">
            <a:extLst>
              <a:ext uri="{FF2B5EF4-FFF2-40B4-BE49-F238E27FC236}">
                <a16:creationId xmlns:a16="http://schemas.microsoft.com/office/drawing/2014/main" id="{9F96B043-44DA-F9BA-7355-BD37ACC7AE01}"/>
              </a:ext>
            </a:extLst>
          </p:cNvPr>
          <p:cNvSpPr/>
          <p:nvPr/>
        </p:nvSpPr>
        <p:spPr>
          <a:xfrm>
            <a:off x="3072292" y="4432798"/>
            <a:ext cx="898782" cy="900000"/>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88" name="Graphique 87" descr="Recyclage avec un remplissage uni">
            <a:extLst>
              <a:ext uri="{FF2B5EF4-FFF2-40B4-BE49-F238E27FC236}">
                <a16:creationId xmlns:a16="http://schemas.microsoft.com/office/drawing/2014/main" id="{54D46208-FFD4-2E93-F5B9-387AC2F34CA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16746" y="654652"/>
            <a:ext cx="2371719" cy="2371719"/>
          </a:xfrm>
          <a:prstGeom prst="rect">
            <a:avLst/>
          </a:prstGeom>
        </p:spPr>
      </p:pic>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sp>
        <p:nvSpPr>
          <p:cNvPr id="2" name="Ellipse 1">
            <a:extLst>
              <a:ext uri="{FF2B5EF4-FFF2-40B4-BE49-F238E27FC236}">
                <a16:creationId xmlns:a16="http://schemas.microsoft.com/office/drawing/2014/main" id="{9B389AB6-F48F-2F29-60BD-631384343B4B}"/>
              </a:ext>
            </a:extLst>
          </p:cNvPr>
          <p:cNvSpPr/>
          <p:nvPr/>
        </p:nvSpPr>
        <p:spPr>
          <a:xfrm>
            <a:off x="7759210"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llipse 2">
            <a:extLst>
              <a:ext uri="{FF2B5EF4-FFF2-40B4-BE49-F238E27FC236}">
                <a16:creationId xmlns:a16="http://schemas.microsoft.com/office/drawing/2014/main" id="{A4700AAC-2ADD-5CA2-95F2-1258D0BFBDE2}"/>
              </a:ext>
            </a:extLst>
          </p:cNvPr>
          <p:cNvSpPr/>
          <p:nvPr/>
        </p:nvSpPr>
        <p:spPr>
          <a:xfrm>
            <a:off x="9306026"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llipse 4">
            <a:extLst>
              <a:ext uri="{FF2B5EF4-FFF2-40B4-BE49-F238E27FC236}">
                <a16:creationId xmlns:a16="http://schemas.microsoft.com/office/drawing/2014/main" id="{B020CE54-4672-5AAF-1203-388CC9FF1C77}"/>
              </a:ext>
            </a:extLst>
          </p:cNvPr>
          <p:cNvSpPr/>
          <p:nvPr/>
        </p:nvSpPr>
        <p:spPr>
          <a:xfrm>
            <a:off x="7816360" y="5335402"/>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B9FBE8D7-3850-ACF1-A993-FBD07F8CFA40}"/>
              </a:ext>
            </a:extLst>
          </p:cNvPr>
          <p:cNvSpPr/>
          <p:nvPr/>
        </p:nvSpPr>
        <p:spPr>
          <a:xfrm>
            <a:off x="9334601"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8812019B-8E43-4D6F-CC68-5FB1C6988897}"/>
              </a:ext>
            </a:extLst>
          </p:cNvPr>
          <p:cNvSpPr/>
          <p:nvPr/>
        </p:nvSpPr>
        <p:spPr>
          <a:xfrm>
            <a:off x="7825885" y="654049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8C2006B1-E1FC-9DCC-B7A4-97F748FC3CB5}"/>
              </a:ext>
            </a:extLst>
          </p:cNvPr>
          <p:cNvSpPr/>
          <p:nvPr/>
        </p:nvSpPr>
        <p:spPr>
          <a:xfrm>
            <a:off x="9344126" y="652144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B559CFD0-9A9E-7460-6A32-C9E011C71EED}"/>
              </a:ext>
            </a:extLst>
          </p:cNvPr>
          <p:cNvSpPr/>
          <p:nvPr/>
        </p:nvSpPr>
        <p:spPr>
          <a:xfrm>
            <a:off x="6224662"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BA37A45E-6571-BA23-E707-8468B5EC3E45}"/>
              </a:ext>
            </a:extLst>
          </p:cNvPr>
          <p:cNvSpPr/>
          <p:nvPr/>
        </p:nvSpPr>
        <p:spPr>
          <a:xfrm>
            <a:off x="6235304" y="4190275"/>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DF85AFC7-779F-F58C-2A99-36787EAD09D9}"/>
              </a:ext>
            </a:extLst>
          </p:cNvPr>
          <p:cNvSpPr txBox="1"/>
          <p:nvPr/>
        </p:nvSpPr>
        <p:spPr>
          <a:xfrm rot="19006621">
            <a:off x="96707" y="493263"/>
            <a:ext cx="1358922" cy="369332"/>
          </a:xfrm>
          <a:prstGeom prst="rect">
            <a:avLst/>
          </a:prstGeom>
          <a:noFill/>
        </p:spPr>
        <p:txBody>
          <a:bodyPr wrap="square" rtlCol="0">
            <a:spAutoFit/>
          </a:bodyPr>
          <a:lstStyle/>
          <a:p>
            <a:pPr algn="ctr"/>
            <a:r>
              <a:rPr lang="fr-FR" b="1" dirty="0">
                <a:solidFill>
                  <a:schemeClr val="bg1"/>
                </a:solidFill>
              </a:rPr>
              <a:t>Plastiques</a:t>
            </a:r>
          </a:p>
        </p:txBody>
      </p:sp>
      <p:sp>
        <p:nvSpPr>
          <p:cNvPr id="16" name="ZoneTexte 15">
            <a:extLst>
              <a:ext uri="{FF2B5EF4-FFF2-40B4-BE49-F238E27FC236}">
                <a16:creationId xmlns:a16="http://schemas.microsoft.com/office/drawing/2014/main" id="{217184EE-662E-69A1-9520-0516A39793AB}"/>
              </a:ext>
            </a:extLst>
          </p:cNvPr>
          <p:cNvSpPr txBox="1"/>
          <p:nvPr/>
        </p:nvSpPr>
        <p:spPr>
          <a:xfrm rot="19006621">
            <a:off x="5715576" y="493263"/>
            <a:ext cx="1358922" cy="369332"/>
          </a:xfrm>
          <a:prstGeom prst="rect">
            <a:avLst/>
          </a:prstGeom>
          <a:noFill/>
        </p:spPr>
        <p:txBody>
          <a:bodyPr wrap="square" rtlCol="0">
            <a:spAutoFit/>
          </a:bodyPr>
          <a:lstStyle/>
          <a:p>
            <a:pPr algn="ctr"/>
            <a:r>
              <a:rPr lang="fr-FR" b="1" dirty="0">
                <a:solidFill>
                  <a:schemeClr val="bg1"/>
                </a:solidFill>
              </a:rPr>
              <a:t>Plastiques</a:t>
            </a:r>
          </a:p>
        </p:txBody>
      </p:sp>
      <p:sp>
        <p:nvSpPr>
          <p:cNvPr id="17" name="ZoneTexte 16">
            <a:extLst>
              <a:ext uri="{FF2B5EF4-FFF2-40B4-BE49-F238E27FC236}">
                <a16:creationId xmlns:a16="http://schemas.microsoft.com/office/drawing/2014/main" id="{640A50B7-4EE3-35CA-454A-9C80EE13BEE3}"/>
              </a:ext>
            </a:extLst>
          </p:cNvPr>
          <p:cNvSpPr txBox="1"/>
          <p:nvPr/>
        </p:nvSpPr>
        <p:spPr>
          <a:xfrm rot="19006621">
            <a:off x="96707" y="4389481"/>
            <a:ext cx="1358922" cy="369332"/>
          </a:xfrm>
          <a:prstGeom prst="rect">
            <a:avLst/>
          </a:prstGeom>
          <a:noFill/>
        </p:spPr>
        <p:txBody>
          <a:bodyPr wrap="square" rtlCol="0">
            <a:spAutoFit/>
          </a:bodyPr>
          <a:lstStyle/>
          <a:p>
            <a:pPr algn="ctr"/>
            <a:r>
              <a:rPr lang="fr-FR" b="1" dirty="0">
                <a:solidFill>
                  <a:schemeClr val="bg1"/>
                </a:solidFill>
              </a:rPr>
              <a:t>Plastiques</a:t>
            </a:r>
          </a:p>
        </p:txBody>
      </p:sp>
    </p:spTree>
    <p:extLst>
      <p:ext uri="{BB962C8B-B14F-4D97-AF65-F5344CB8AC3E}">
        <p14:creationId xmlns:p14="http://schemas.microsoft.com/office/powerpoint/2010/main" val="94469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 avec coins arrondis en haut 39">
            <a:extLst>
              <a:ext uri="{FF2B5EF4-FFF2-40B4-BE49-F238E27FC236}">
                <a16:creationId xmlns:a16="http://schemas.microsoft.com/office/drawing/2014/main" id="{2AD73F5A-914C-A49B-129F-BBC595A042C3}"/>
              </a:ext>
            </a:extLst>
          </p:cNvPr>
          <p:cNvSpPr/>
          <p:nvPr/>
        </p:nvSpPr>
        <p:spPr>
          <a:xfrm>
            <a:off x="5903890" y="165010"/>
            <a:ext cx="4561948" cy="1937980"/>
          </a:xfrm>
          <a:prstGeom prst="round2SameRect">
            <a:avLst>
              <a:gd name="adj1" fmla="val 206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7" name="Rectangle : avec coins arrondis en haut 36">
            <a:extLst>
              <a:ext uri="{FF2B5EF4-FFF2-40B4-BE49-F238E27FC236}">
                <a16:creationId xmlns:a16="http://schemas.microsoft.com/office/drawing/2014/main" id="{F1E27986-9E9C-007B-FE76-7F4F408846E8}"/>
              </a:ext>
            </a:extLst>
          </p:cNvPr>
          <p:cNvSpPr/>
          <p:nvPr/>
        </p:nvSpPr>
        <p:spPr>
          <a:xfrm>
            <a:off x="217236" y="4040018"/>
            <a:ext cx="4561948" cy="984509"/>
          </a:xfrm>
          <a:prstGeom prst="round2SameRect">
            <a:avLst>
              <a:gd name="adj1" fmla="val 398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6" name="Rectangle : avec coins arrondis en haut 35">
            <a:extLst>
              <a:ext uri="{FF2B5EF4-FFF2-40B4-BE49-F238E27FC236}">
                <a16:creationId xmlns:a16="http://schemas.microsoft.com/office/drawing/2014/main" id="{4180BD8B-D8A9-2F74-6914-17CC92BB8318}"/>
              </a:ext>
            </a:extLst>
          </p:cNvPr>
          <p:cNvSpPr/>
          <p:nvPr/>
        </p:nvSpPr>
        <p:spPr>
          <a:xfrm>
            <a:off x="5897992" y="4059068"/>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3" name="Rectangle : avec coins arrondis en haut 32">
            <a:extLst>
              <a:ext uri="{FF2B5EF4-FFF2-40B4-BE49-F238E27FC236}">
                <a16:creationId xmlns:a16="http://schemas.microsoft.com/office/drawing/2014/main" id="{BADC41DD-7EB5-26CA-1BE5-CD4FD5B42922}"/>
              </a:ext>
            </a:extLst>
          </p:cNvPr>
          <p:cNvSpPr/>
          <p:nvPr/>
        </p:nvSpPr>
        <p:spPr>
          <a:xfrm>
            <a:off x="219793" y="165009"/>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e 17">
            <a:extLst>
              <a:ext uri="{FF2B5EF4-FFF2-40B4-BE49-F238E27FC236}">
                <a16:creationId xmlns:a16="http://schemas.microsoft.com/office/drawing/2014/main" id="{E12F8E3A-F1B9-7E8A-B473-91FEB74D0D99}"/>
              </a:ext>
            </a:extLst>
          </p:cNvPr>
          <p:cNvGrpSpPr/>
          <p:nvPr/>
        </p:nvGrpSpPr>
        <p:grpSpPr>
          <a:xfrm>
            <a:off x="6080397" y="342278"/>
            <a:ext cx="569270" cy="307804"/>
            <a:chOff x="6128023" y="523253"/>
            <a:chExt cx="569270" cy="307804"/>
          </a:xfrm>
          <a:solidFill>
            <a:srgbClr val="FF6A5B"/>
          </a:solidFill>
        </p:grpSpPr>
        <p:sp>
          <p:nvSpPr>
            <p:cNvPr id="11" name="Rectangle : avec coins rognés en haut 10">
              <a:extLst>
                <a:ext uri="{FF2B5EF4-FFF2-40B4-BE49-F238E27FC236}">
                  <a16:creationId xmlns:a16="http://schemas.microsoft.com/office/drawing/2014/main" id="{E16B8833-3F64-7BEE-2B0D-50666F07267A}"/>
                </a:ext>
              </a:extLst>
            </p:cNvPr>
            <p:cNvSpPr/>
            <p:nvPr/>
          </p:nvSpPr>
          <p:spPr>
            <a:xfrm rot="10800000">
              <a:off x="6128023" y="523253"/>
              <a:ext cx="569270" cy="307804"/>
            </a:xfrm>
            <a:prstGeom prst="snip2SameRect">
              <a:avLst>
                <a:gd name="adj1" fmla="val 31846"/>
                <a:gd name="adj2" fmla="val 0"/>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F6622DE3-CE31-94A1-89CF-759F82232A7E}"/>
                </a:ext>
              </a:extLst>
            </p:cNvPr>
            <p:cNvCxnSpPr/>
            <p:nvPr/>
          </p:nvCxnSpPr>
          <p:spPr>
            <a:xfrm>
              <a:off x="6264092"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39C553-ED23-5BC0-287B-91E5037D607B}"/>
                </a:ext>
              </a:extLst>
            </p:cNvPr>
            <p:cNvCxnSpPr/>
            <p:nvPr/>
          </p:nvCxnSpPr>
          <p:spPr>
            <a:xfrm>
              <a:off x="641356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ED986BD-6CD4-EDB0-2FEB-69613E4325A8}"/>
                </a:ext>
              </a:extLst>
            </p:cNvPr>
            <p:cNvCxnSpPr/>
            <p:nvPr/>
          </p:nvCxnSpPr>
          <p:spPr>
            <a:xfrm>
              <a:off x="655405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Interdiction 15">
            <a:extLst>
              <a:ext uri="{FF2B5EF4-FFF2-40B4-BE49-F238E27FC236}">
                <a16:creationId xmlns:a16="http://schemas.microsoft.com/office/drawing/2014/main" id="{66B4E308-507B-3A85-753F-81BEB5AD50A0}"/>
              </a:ext>
            </a:extLst>
          </p:cNvPr>
          <p:cNvSpPr/>
          <p:nvPr/>
        </p:nvSpPr>
        <p:spPr>
          <a:xfrm>
            <a:off x="389815" y="4234685"/>
            <a:ext cx="509108" cy="521919"/>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7" name="Graphique 16" descr="Recyclage avec un remplissage uni">
            <a:extLst>
              <a:ext uri="{FF2B5EF4-FFF2-40B4-BE49-F238E27FC236}">
                <a16:creationId xmlns:a16="http://schemas.microsoft.com/office/drawing/2014/main" id="{81CF797B-7484-8E8E-732B-E8B3D98F45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63" y="324585"/>
            <a:ext cx="603324" cy="603324"/>
          </a:xfrm>
          <a:prstGeom prst="rect">
            <a:avLst/>
          </a:prstGeom>
        </p:spPr>
      </p:pic>
      <p:sp>
        <p:nvSpPr>
          <p:cNvPr id="19" name="ZoneTexte 18">
            <a:extLst>
              <a:ext uri="{FF2B5EF4-FFF2-40B4-BE49-F238E27FC236}">
                <a16:creationId xmlns:a16="http://schemas.microsoft.com/office/drawing/2014/main" id="{A5CCD19A-258A-28A4-E300-F941755019E4}"/>
              </a:ext>
            </a:extLst>
          </p:cNvPr>
          <p:cNvSpPr txBox="1"/>
          <p:nvPr/>
        </p:nvSpPr>
        <p:spPr>
          <a:xfrm>
            <a:off x="1065268" y="321752"/>
            <a:ext cx="3634916" cy="584775"/>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 deviennent les déchets de plastique bien triés ?</a:t>
            </a:r>
            <a:endParaRPr lang="fr-FR" sz="1600" b="1" dirty="0">
              <a:solidFill>
                <a:schemeClr val="bg1"/>
              </a:solidFill>
              <a:latin typeface="Century Gothic" panose="020B0502020202020204" pitchFamily="34" charset="0"/>
            </a:endParaRPr>
          </a:p>
        </p:txBody>
      </p:sp>
      <p:sp>
        <p:nvSpPr>
          <p:cNvPr id="20" name="ZoneTexte 19">
            <a:extLst>
              <a:ext uri="{FF2B5EF4-FFF2-40B4-BE49-F238E27FC236}">
                <a16:creationId xmlns:a16="http://schemas.microsoft.com/office/drawing/2014/main" id="{29285118-1BA9-9320-B6A1-788AE47C98AA}"/>
              </a:ext>
            </a:extLst>
          </p:cNvPr>
          <p:cNvSpPr txBox="1"/>
          <p:nvPr/>
        </p:nvSpPr>
        <p:spPr>
          <a:xfrm>
            <a:off x="6747635" y="216977"/>
            <a:ext cx="3658445" cy="738664"/>
          </a:xfrm>
          <a:prstGeom prst="rect">
            <a:avLst/>
          </a:prstGeom>
          <a:noFill/>
        </p:spPr>
        <p:txBody>
          <a:bodyPr wrap="square" rtlCol="0">
            <a:spAutoFit/>
          </a:bodyPr>
          <a:lstStyle/>
          <a:p>
            <a:pPr algn="just"/>
            <a:r>
              <a:rPr lang="fr-FR" sz="1400" b="1" dirty="0">
                <a:solidFill>
                  <a:schemeClr val="bg1"/>
                </a:solidFill>
                <a:latin typeface="Century Gothic" panose="020B0502020202020204" pitchFamily="34" charset="0"/>
              </a:rPr>
              <a:t>Question :</a:t>
            </a:r>
            <a:r>
              <a:rPr lang="fr-FR" sz="1400" dirty="0">
                <a:solidFill>
                  <a:schemeClr val="bg1"/>
                </a:solidFill>
                <a:latin typeface="Century Gothic" panose="020B0502020202020204" pitchFamily="34" charset="0"/>
              </a:rPr>
              <a:t> Parmi les déchets suivants, lesquels </a:t>
            </a:r>
            <a:r>
              <a:rPr lang="fr-FR" sz="1400" u="sng" dirty="0">
                <a:solidFill>
                  <a:schemeClr val="bg1"/>
                </a:solidFill>
                <a:latin typeface="Century Gothic" panose="020B0502020202020204" pitchFamily="34" charset="0"/>
              </a:rPr>
              <a:t>ne sont pas</a:t>
            </a:r>
            <a:r>
              <a:rPr lang="fr-FR" sz="1400" dirty="0">
                <a:solidFill>
                  <a:schemeClr val="bg1"/>
                </a:solidFill>
                <a:latin typeface="Century Gothic" panose="020B0502020202020204" pitchFamily="34" charset="0"/>
              </a:rPr>
              <a:t> à mettre dans la benne/contenant plastique ?</a:t>
            </a:r>
            <a:endParaRPr lang="fr-FR" sz="1400" b="1" dirty="0">
              <a:solidFill>
                <a:schemeClr val="bg1"/>
              </a:solidFill>
              <a:latin typeface="Century Gothic" panose="020B0502020202020204" pitchFamily="34" charset="0"/>
            </a:endParaRPr>
          </a:p>
        </p:txBody>
      </p:sp>
      <p:sp>
        <p:nvSpPr>
          <p:cNvPr id="21" name="ZoneTexte 20">
            <a:extLst>
              <a:ext uri="{FF2B5EF4-FFF2-40B4-BE49-F238E27FC236}">
                <a16:creationId xmlns:a16="http://schemas.microsoft.com/office/drawing/2014/main" id="{E879FB68-3B0F-0CD4-D33B-04E22C0297CB}"/>
              </a:ext>
            </a:extLst>
          </p:cNvPr>
          <p:cNvSpPr txBox="1"/>
          <p:nvPr/>
        </p:nvSpPr>
        <p:spPr>
          <a:xfrm>
            <a:off x="1008117" y="4147659"/>
            <a:ext cx="3649797"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Pourquoi ne faut-il pas mettre de plastique souple (hors PVC) dans la benne plastique ?</a:t>
            </a:r>
            <a:endParaRPr lang="fr-FR" sz="1600" b="1" dirty="0">
              <a:solidFill>
                <a:schemeClr val="bg1"/>
              </a:solidFill>
              <a:latin typeface="Century Gothic" panose="020B0502020202020204" pitchFamily="34" charset="0"/>
            </a:endParaRPr>
          </a:p>
        </p:txBody>
      </p:sp>
      <p:sp>
        <p:nvSpPr>
          <p:cNvPr id="22" name="ZoneTexte 21">
            <a:extLst>
              <a:ext uri="{FF2B5EF4-FFF2-40B4-BE49-F238E27FC236}">
                <a16:creationId xmlns:a16="http://schemas.microsoft.com/office/drawing/2014/main" id="{58DE5909-279A-D8F2-372F-A6160593EF06}"/>
              </a:ext>
            </a:extLst>
          </p:cNvPr>
          <p:cNvSpPr txBox="1"/>
          <p:nvPr/>
        </p:nvSpPr>
        <p:spPr>
          <a:xfrm>
            <a:off x="6795260" y="4138134"/>
            <a:ext cx="3667236"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Quels déchets déposer dans la benne / contenant pour le plastique ?</a:t>
            </a:r>
            <a:endParaRPr lang="fr-FR" sz="1600" b="1" dirty="0">
              <a:solidFill>
                <a:schemeClr val="bg1"/>
              </a:solidFill>
              <a:latin typeface="Century Gothic" panose="020B0502020202020204" pitchFamily="34" charset="0"/>
            </a:endParaRPr>
          </a:p>
        </p:txBody>
      </p:sp>
      <p:sp>
        <p:nvSpPr>
          <p:cNvPr id="23" name="ZoneTexte 22">
            <a:extLst>
              <a:ext uri="{FF2B5EF4-FFF2-40B4-BE49-F238E27FC236}">
                <a16:creationId xmlns:a16="http://schemas.microsoft.com/office/drawing/2014/main" id="{9F879712-71EB-948D-F302-55CCAC19FD84}"/>
              </a:ext>
            </a:extLst>
          </p:cNvPr>
          <p:cNvSpPr txBox="1"/>
          <p:nvPr/>
        </p:nvSpPr>
        <p:spPr>
          <a:xfrm>
            <a:off x="248872" y="1300178"/>
            <a:ext cx="4451312" cy="1815882"/>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p>
          <a:p>
            <a:pPr algn="just"/>
            <a:endParaRPr lang="fr-FR" sz="1400" b="1" dirty="0">
              <a:solidFill>
                <a:srgbClr val="4F4F4F"/>
              </a:solidFill>
              <a:latin typeface="Century Gothic" panose="020B0502020202020204" pitchFamily="34" charset="0"/>
            </a:endParaRPr>
          </a:p>
          <a:p>
            <a:pPr algn="just"/>
            <a:r>
              <a:rPr lang="fr-FR" sz="1400" dirty="0">
                <a:solidFill>
                  <a:srgbClr val="4F4F4F"/>
                </a:solidFill>
                <a:latin typeface="Century Gothic" panose="020B0502020202020204" pitchFamily="34" charset="0"/>
              </a:rPr>
              <a:t>Après avoir été broyés et triés plus finement à l’aide de machines selon les différentes familles de plastiques (PVC, polyéthylène, polypropylène, etc.), les plastiques servent à fabriquer de nouveaux objets (du bâtiment ou autre) : bardages,  gaines, tubes, clôtures, mobilier...</a:t>
            </a:r>
          </a:p>
        </p:txBody>
      </p:sp>
      <p:sp>
        <p:nvSpPr>
          <p:cNvPr id="24" name="ZoneTexte 23">
            <a:extLst>
              <a:ext uri="{FF2B5EF4-FFF2-40B4-BE49-F238E27FC236}">
                <a16:creationId xmlns:a16="http://schemas.microsoft.com/office/drawing/2014/main" id="{E671615B-85A1-C327-E835-BE4A3CABA4D4}"/>
              </a:ext>
            </a:extLst>
          </p:cNvPr>
          <p:cNvSpPr txBox="1"/>
          <p:nvPr/>
        </p:nvSpPr>
        <p:spPr>
          <a:xfrm>
            <a:off x="248872" y="5229312"/>
            <a:ext cx="4451312" cy="1600438"/>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a:p>
            <a:pPr algn="just"/>
            <a:r>
              <a:rPr lang="fr-FR" sz="1400" dirty="0">
                <a:solidFill>
                  <a:srgbClr val="4F4F4F"/>
                </a:solidFill>
                <a:latin typeface="Century Gothic" panose="020B0502020202020204" pitchFamily="34" charset="0"/>
              </a:rPr>
              <a:t>La plupart des plastiques souples ne sont pas des produits ou matériaux de construction mais plutôt des emballages (films, saches...). Les filières de recyclage se mettent en place et devraient être opérationnelles partout en France dans quelques années.</a:t>
            </a:r>
          </a:p>
        </p:txBody>
      </p:sp>
      <p:sp>
        <p:nvSpPr>
          <p:cNvPr id="25" name="ZoneTexte 24">
            <a:extLst>
              <a:ext uri="{FF2B5EF4-FFF2-40B4-BE49-F238E27FC236}">
                <a16:creationId xmlns:a16="http://schemas.microsoft.com/office/drawing/2014/main" id="{4FB695C1-33CF-EC5E-C617-8086EF68CD6B}"/>
              </a:ext>
            </a:extLst>
          </p:cNvPr>
          <p:cNvSpPr txBox="1"/>
          <p:nvPr/>
        </p:nvSpPr>
        <p:spPr>
          <a:xfrm>
            <a:off x="5943061" y="2223538"/>
            <a:ext cx="4451312" cy="307777"/>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p:txBody>
      </p:sp>
      <p:sp>
        <p:nvSpPr>
          <p:cNvPr id="28" name="ZoneTexte 27">
            <a:extLst>
              <a:ext uri="{FF2B5EF4-FFF2-40B4-BE49-F238E27FC236}">
                <a16:creationId xmlns:a16="http://schemas.microsoft.com/office/drawing/2014/main" id="{E811B241-10B5-17E2-78D1-158B9B044290}"/>
              </a:ext>
            </a:extLst>
          </p:cNvPr>
          <p:cNvSpPr txBox="1"/>
          <p:nvPr/>
        </p:nvSpPr>
        <p:spPr>
          <a:xfrm>
            <a:off x="5943061" y="5143587"/>
            <a:ext cx="4451312" cy="307777"/>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endParaRPr lang="fr-FR" sz="1400" dirty="0">
              <a:solidFill>
                <a:srgbClr val="4F4F4F"/>
              </a:solidFill>
              <a:latin typeface="Century Gothic" panose="020B0502020202020204" pitchFamily="34" charset="0"/>
            </a:endParaRPr>
          </a:p>
        </p:txBody>
      </p:sp>
      <p:sp>
        <p:nvSpPr>
          <p:cNvPr id="29" name="ZoneTexte 28">
            <a:extLst>
              <a:ext uri="{FF2B5EF4-FFF2-40B4-BE49-F238E27FC236}">
                <a16:creationId xmlns:a16="http://schemas.microsoft.com/office/drawing/2014/main" id="{056629D6-F1CA-004C-AD8E-5B51DC21B65B}"/>
              </a:ext>
            </a:extLst>
          </p:cNvPr>
          <p:cNvSpPr txBox="1"/>
          <p:nvPr/>
        </p:nvSpPr>
        <p:spPr>
          <a:xfrm>
            <a:off x="5847810" y="5476651"/>
            <a:ext cx="4694729" cy="1815883"/>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Profilés, encadrements, moulures de protection, d’habillage et de décoration, menuiseries sans verre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Canalisations et raccords d’arrivée / évacuation d’eau PVC</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Lambris et bardages, goulottes, portails et clôtures, volets et persiennes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Gouttières et descentes, accessoires en PVC</a:t>
            </a:r>
          </a:p>
          <a:p>
            <a:pPr marL="107950" indent="-107950">
              <a:buFont typeface="Arial" panose="020B0604020202020204" pitchFamily="34" charset="0"/>
              <a:buChar char="•"/>
            </a:pPr>
            <a:endParaRPr lang="fr-FR" sz="1400" dirty="0">
              <a:solidFill>
                <a:srgbClr val="4F4F4F"/>
              </a:solidFill>
              <a:latin typeface="Century Gothic" panose="020B0502020202020204" pitchFamily="34" charset="0"/>
            </a:endParaRPr>
          </a:p>
        </p:txBody>
      </p:sp>
      <p:sp>
        <p:nvSpPr>
          <p:cNvPr id="30" name="ZoneTexte 29">
            <a:extLst>
              <a:ext uri="{FF2B5EF4-FFF2-40B4-BE49-F238E27FC236}">
                <a16:creationId xmlns:a16="http://schemas.microsoft.com/office/drawing/2014/main" id="{CD986109-E82B-ECFA-BBB8-669BA31486B5}"/>
              </a:ext>
            </a:extLst>
          </p:cNvPr>
          <p:cNvSpPr txBox="1"/>
          <p:nvPr/>
        </p:nvSpPr>
        <p:spPr>
          <a:xfrm>
            <a:off x="6013581" y="912640"/>
            <a:ext cx="4458440" cy="1200329"/>
          </a:xfrm>
          <a:prstGeom prst="rect">
            <a:avLst/>
          </a:prstGeom>
          <a:noFill/>
        </p:spPr>
        <p:txBody>
          <a:bodyPr wrap="square" numCol="2" rtlCol="0">
            <a:spAutoFit/>
          </a:bodyPr>
          <a:lstStyle/>
          <a:p>
            <a:pPr marL="107950" indent="-107950">
              <a:buFont typeface="Arial" panose="020B0604020202020204" pitchFamily="34" charset="0"/>
              <a:buChar char="•"/>
            </a:pPr>
            <a:r>
              <a:rPr lang="fr-FR" sz="1200" i="1" dirty="0">
                <a:solidFill>
                  <a:schemeClr val="bg1"/>
                </a:solidFill>
                <a:latin typeface="Century Gothic" panose="020B0502020202020204" pitchFamily="34" charset="0"/>
              </a:rPr>
              <a:t>Canalisations PVC</a:t>
            </a:r>
          </a:p>
          <a:p>
            <a:pPr marL="107950" indent="-107950">
              <a:buFont typeface="Arial" panose="020B0604020202020204" pitchFamily="34" charset="0"/>
              <a:buChar char="•"/>
            </a:pPr>
            <a:r>
              <a:rPr lang="fr-FR" sz="1200" i="1" dirty="0">
                <a:solidFill>
                  <a:schemeClr val="bg1"/>
                </a:solidFill>
                <a:latin typeface="Century Gothic" panose="020B0502020202020204" pitchFamily="34" charset="0"/>
              </a:rPr>
              <a:t>Planchers et bardages HPL</a:t>
            </a:r>
          </a:p>
          <a:p>
            <a:pPr marL="107950" indent="-107950">
              <a:buFont typeface="Arial" panose="020B0604020202020204" pitchFamily="34" charset="0"/>
              <a:buChar char="•"/>
            </a:pPr>
            <a:r>
              <a:rPr lang="fr-FR" sz="1200" i="1" dirty="0">
                <a:solidFill>
                  <a:schemeClr val="bg1"/>
                </a:solidFill>
                <a:latin typeface="Century Gothic" panose="020B0502020202020204" pitchFamily="34" charset="0"/>
              </a:rPr>
              <a:t>Panneaux et mousses PU</a:t>
            </a:r>
          </a:p>
          <a:p>
            <a:pPr marL="107950" indent="-107950">
              <a:buFont typeface="Arial" panose="020B0604020202020204" pitchFamily="34" charset="0"/>
              <a:buChar char="•"/>
            </a:pPr>
            <a:r>
              <a:rPr lang="fr-FR" sz="1200" i="1" dirty="0">
                <a:solidFill>
                  <a:schemeClr val="bg1"/>
                </a:solidFill>
                <a:latin typeface="Century Gothic" panose="020B0502020202020204" pitchFamily="34" charset="0"/>
              </a:rPr>
              <a:t>Bardage</a:t>
            </a:r>
          </a:p>
          <a:p>
            <a:pPr marL="107950" indent="-107950">
              <a:buFont typeface="Arial" panose="020B0604020202020204" pitchFamily="34" charset="0"/>
              <a:buChar char="•"/>
            </a:pPr>
            <a:r>
              <a:rPr lang="fr-FR" sz="1200" i="1" dirty="0">
                <a:solidFill>
                  <a:schemeClr val="bg1"/>
                </a:solidFill>
                <a:latin typeface="Century Gothic" panose="020B0502020202020204" pitchFamily="34" charset="0"/>
              </a:rPr>
              <a:t>Isolants en PSE et XPS</a:t>
            </a:r>
          </a:p>
          <a:p>
            <a:pPr marL="107950" indent="-107950">
              <a:buFont typeface="Arial" panose="020B0604020202020204" pitchFamily="34" charset="0"/>
              <a:buChar char="•"/>
            </a:pPr>
            <a:r>
              <a:rPr lang="fr-FR" sz="1200" i="1" dirty="0">
                <a:solidFill>
                  <a:schemeClr val="bg1"/>
                </a:solidFill>
                <a:latin typeface="Century Gothic" panose="020B0502020202020204" pitchFamily="34" charset="0"/>
              </a:rPr>
              <a:t>Gouttières plastiques</a:t>
            </a:r>
          </a:p>
          <a:p>
            <a:pPr marL="107950" indent="-107950">
              <a:buFont typeface="Arial" panose="020B0604020202020204" pitchFamily="34" charset="0"/>
              <a:buChar char="•"/>
            </a:pPr>
            <a:r>
              <a:rPr lang="fr-FR" sz="1200" i="1" dirty="0">
                <a:solidFill>
                  <a:schemeClr val="bg1"/>
                </a:solidFill>
                <a:latin typeface="Century Gothic" panose="020B0502020202020204" pitchFamily="34" charset="0"/>
              </a:rPr>
              <a:t>Linoleum, moquettes, sol caoutchouc</a:t>
            </a:r>
          </a:p>
          <a:p>
            <a:pPr marL="107950" indent="-107950">
              <a:buFont typeface="Arial" panose="020B0604020202020204" pitchFamily="34" charset="0"/>
              <a:buChar char="•"/>
            </a:pPr>
            <a:r>
              <a:rPr lang="fr-FR" sz="1200" i="1" dirty="0">
                <a:solidFill>
                  <a:schemeClr val="bg1"/>
                </a:solidFill>
                <a:latin typeface="Century Gothic" panose="020B0502020202020204" pitchFamily="34" charset="0"/>
              </a:rPr>
              <a:t>Portails, volets, portes</a:t>
            </a:r>
          </a:p>
          <a:p>
            <a:pPr marL="107950" indent="-107950">
              <a:buFont typeface="Arial" panose="020B0604020202020204" pitchFamily="34" charset="0"/>
              <a:buChar char="•"/>
            </a:pPr>
            <a:r>
              <a:rPr lang="fr-FR" sz="1200" i="1" dirty="0">
                <a:solidFill>
                  <a:schemeClr val="bg1"/>
                </a:solidFill>
                <a:latin typeface="Century Gothic" panose="020B0502020202020204" pitchFamily="34" charset="0"/>
              </a:rPr>
              <a:t>Membranes d’étanchéité EPDM et PIB</a:t>
            </a:r>
          </a:p>
          <a:p>
            <a:pPr marL="107950" indent="-107950">
              <a:buFont typeface="Arial" panose="020B0604020202020204" pitchFamily="34" charset="0"/>
              <a:buChar char="•"/>
            </a:pPr>
            <a:endParaRPr lang="fr-FR" sz="1200" dirty="0">
              <a:solidFill>
                <a:schemeClr val="bg1"/>
              </a:solidFill>
              <a:latin typeface="Century Gothic" panose="020B0502020202020204" pitchFamily="34" charset="0"/>
            </a:endParaRPr>
          </a:p>
        </p:txBody>
      </p:sp>
      <p:sp>
        <p:nvSpPr>
          <p:cNvPr id="32" name="ZoneTexte 31">
            <a:extLst>
              <a:ext uri="{FF2B5EF4-FFF2-40B4-BE49-F238E27FC236}">
                <a16:creationId xmlns:a16="http://schemas.microsoft.com/office/drawing/2014/main" id="{42862B10-EC60-4E0B-4CD9-F3B247BAB3A6}"/>
              </a:ext>
            </a:extLst>
          </p:cNvPr>
          <p:cNvSpPr txBox="1"/>
          <p:nvPr/>
        </p:nvSpPr>
        <p:spPr>
          <a:xfrm>
            <a:off x="5943061" y="2485269"/>
            <a:ext cx="4528960" cy="1015663"/>
          </a:xfrm>
          <a:prstGeom prst="rect">
            <a:avLst/>
          </a:prstGeom>
          <a:noFill/>
        </p:spPr>
        <p:txBody>
          <a:bodyPr wrap="square" numCol="2" rtlCol="0">
            <a:spAutoFit/>
          </a:bodyPr>
          <a:lstStyle/>
          <a:p>
            <a:pPr marL="107950" indent="-107950">
              <a:buFont typeface="Arial" panose="020B0604020202020204" pitchFamily="34" charset="0"/>
              <a:buChar char="•"/>
            </a:pPr>
            <a:r>
              <a:rPr lang="fr-FR" sz="1200" dirty="0">
                <a:solidFill>
                  <a:srgbClr val="4F4F4F"/>
                </a:solidFill>
                <a:latin typeface="Century Gothic" panose="020B0502020202020204" pitchFamily="34" charset="0"/>
              </a:rPr>
              <a:t>Planchers et bardages HPL</a:t>
            </a:r>
          </a:p>
          <a:p>
            <a:pPr marL="107950" indent="-107950">
              <a:buFont typeface="Arial" panose="020B0604020202020204" pitchFamily="34" charset="0"/>
              <a:buChar char="•"/>
            </a:pPr>
            <a:r>
              <a:rPr lang="fr-FR" sz="1200" dirty="0">
                <a:solidFill>
                  <a:srgbClr val="4F4F4F"/>
                </a:solidFill>
                <a:latin typeface="Century Gothic" panose="020B0502020202020204" pitchFamily="34" charset="0"/>
              </a:rPr>
              <a:t>Panneaux et mousses PU</a:t>
            </a:r>
          </a:p>
          <a:p>
            <a:pPr marL="107950" indent="-107950">
              <a:buFont typeface="Arial" panose="020B0604020202020204" pitchFamily="34" charset="0"/>
              <a:buChar char="•"/>
            </a:pPr>
            <a:r>
              <a:rPr lang="fr-FR" sz="1200" dirty="0">
                <a:solidFill>
                  <a:srgbClr val="4F4F4F"/>
                </a:solidFill>
                <a:latin typeface="Century Gothic" panose="020B0502020202020204" pitchFamily="34" charset="0"/>
              </a:rPr>
              <a:t>Isolants en PSE et XPS</a:t>
            </a:r>
          </a:p>
          <a:p>
            <a:pPr marL="107950" indent="-107950">
              <a:buFont typeface="Arial" panose="020B0604020202020204" pitchFamily="34" charset="0"/>
              <a:buChar char="•"/>
            </a:pPr>
            <a:r>
              <a:rPr lang="fr-FR" sz="1200" dirty="0">
                <a:solidFill>
                  <a:srgbClr val="4F4F4F"/>
                </a:solidFill>
                <a:latin typeface="Century Gothic" panose="020B0502020202020204" pitchFamily="34" charset="0"/>
              </a:rPr>
              <a:t>Membranes d’étanchéité EPDM et PIB</a:t>
            </a:r>
          </a:p>
          <a:p>
            <a:pPr marL="107950" indent="-107950">
              <a:buFont typeface="Arial" panose="020B0604020202020204" pitchFamily="34" charset="0"/>
              <a:buChar char="•"/>
            </a:pPr>
            <a:r>
              <a:rPr lang="fr-FR" sz="1200" dirty="0">
                <a:solidFill>
                  <a:srgbClr val="4F4F4F"/>
                </a:solidFill>
                <a:latin typeface="Century Gothic" panose="020B0502020202020204" pitchFamily="34" charset="0"/>
              </a:rPr>
              <a:t>Linoleum, moquettes, sol caoutchouc</a:t>
            </a:r>
          </a:p>
          <a:p>
            <a:pPr marL="107950" indent="-107950">
              <a:buFont typeface="Arial" panose="020B0604020202020204" pitchFamily="34" charset="0"/>
              <a:buChar char="•"/>
            </a:pPr>
            <a:endParaRPr lang="fr-FR" sz="1200" dirty="0">
              <a:solidFill>
                <a:srgbClr val="4F4F4F"/>
              </a:solidFill>
              <a:latin typeface="Century Gothic" panose="020B0502020202020204" pitchFamily="34" charset="0"/>
            </a:endParaRPr>
          </a:p>
        </p:txBody>
      </p:sp>
      <p:pic>
        <p:nvPicPr>
          <p:cNvPr id="5" name="Image 4">
            <a:extLst>
              <a:ext uri="{FF2B5EF4-FFF2-40B4-BE49-F238E27FC236}">
                <a16:creationId xmlns:a16="http://schemas.microsoft.com/office/drawing/2014/main" id="{74AD00C5-CD05-0A44-06D9-CDFD09B32797}"/>
              </a:ext>
            </a:extLst>
          </p:cNvPr>
          <p:cNvPicPr>
            <a:picLocks noChangeAspect="1"/>
          </p:cNvPicPr>
          <p:nvPr/>
        </p:nvPicPr>
        <p:blipFill>
          <a:blip r:embed="rId6"/>
          <a:stretch>
            <a:fillRect/>
          </a:stretch>
        </p:blipFill>
        <p:spPr>
          <a:xfrm>
            <a:off x="5940942" y="4168635"/>
            <a:ext cx="809131" cy="818182"/>
          </a:xfrm>
          <a:prstGeom prst="ellipse">
            <a:avLst/>
          </a:prstGeom>
        </p:spPr>
      </p:pic>
    </p:spTree>
    <p:extLst>
      <p:ext uri="{BB962C8B-B14F-4D97-AF65-F5344CB8AC3E}">
        <p14:creationId xmlns:p14="http://schemas.microsoft.com/office/powerpoint/2010/main" val="138739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2"/>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solidFill>
            <a:srgbClr val="769973"/>
          </a:solidFill>
          <a:ln w="25400" cap="flat" cmpd="sng" algn="ctr">
            <a:no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solidFill>
            <a:srgbClr val="FF6A5B"/>
          </a:solidFill>
          <a:ln w="254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solidFill>
            <a:srgbClr val="769973"/>
          </a:solidFill>
          <a:ln w="254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42" name="Émoticône 41">
            <a:extLst>
              <a:ext uri="{FF2B5EF4-FFF2-40B4-BE49-F238E27FC236}">
                <a16:creationId xmlns:a16="http://schemas.microsoft.com/office/drawing/2014/main" id="{28C217EF-AA09-88B9-B6BC-005FCF808C11}"/>
              </a:ext>
            </a:extLst>
          </p:cNvPr>
          <p:cNvSpPr/>
          <p:nvPr/>
        </p:nvSpPr>
        <p:spPr>
          <a:xfrm>
            <a:off x="1074308" y="5481260"/>
            <a:ext cx="1472215" cy="1451489"/>
          </a:xfrm>
          <a:prstGeom prst="smileyFace">
            <a:avLst>
              <a:gd name="adj" fmla="val -4653"/>
            </a:avLst>
          </a:prstGeom>
          <a:solidFill>
            <a:srgbClr val="FF6A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Bulle narrative : ronde 42">
            <a:extLst>
              <a:ext uri="{FF2B5EF4-FFF2-40B4-BE49-F238E27FC236}">
                <a16:creationId xmlns:a16="http://schemas.microsoft.com/office/drawing/2014/main" id="{F9CFFC47-F970-4E79-03D6-4832E0C5C62B}"/>
              </a:ext>
            </a:extLst>
          </p:cNvPr>
          <p:cNvSpPr/>
          <p:nvPr/>
        </p:nvSpPr>
        <p:spPr>
          <a:xfrm>
            <a:off x="2540037" y="4209325"/>
            <a:ext cx="1912113" cy="1358144"/>
          </a:xfrm>
          <a:prstGeom prst="wedgeEllipseCallout">
            <a:avLst>
              <a:gd name="adj1" fmla="val -48260"/>
              <a:gd name="adj2" fmla="val 63490"/>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800" dirty="0"/>
          </a:p>
        </p:txBody>
      </p:sp>
      <p:sp>
        <p:nvSpPr>
          <p:cNvPr id="60" name="Flèche : bas 59">
            <a:extLst>
              <a:ext uri="{FF2B5EF4-FFF2-40B4-BE49-F238E27FC236}">
                <a16:creationId xmlns:a16="http://schemas.microsoft.com/office/drawing/2014/main" id="{D74EB391-4132-4800-8D22-61671B845259}"/>
              </a:ext>
            </a:extLst>
          </p:cNvPr>
          <p:cNvSpPr/>
          <p:nvPr/>
        </p:nvSpPr>
        <p:spPr>
          <a:xfrm>
            <a:off x="8004893" y="1503170"/>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Flèche : bas 60">
            <a:extLst>
              <a:ext uri="{FF2B5EF4-FFF2-40B4-BE49-F238E27FC236}">
                <a16:creationId xmlns:a16="http://schemas.microsoft.com/office/drawing/2014/main" id="{72B638C9-112B-C6A0-A09D-375324CD1265}"/>
              </a:ext>
            </a:extLst>
          </p:cNvPr>
          <p:cNvSpPr/>
          <p:nvPr/>
        </p:nvSpPr>
        <p:spPr>
          <a:xfrm rot="2452013">
            <a:off x="6811381"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Flèche : bas 61">
            <a:extLst>
              <a:ext uri="{FF2B5EF4-FFF2-40B4-BE49-F238E27FC236}">
                <a16:creationId xmlns:a16="http://schemas.microsoft.com/office/drawing/2014/main" id="{89B1247A-3EB4-8C3F-E988-9D39E6369D55}"/>
              </a:ext>
            </a:extLst>
          </p:cNvPr>
          <p:cNvSpPr/>
          <p:nvPr/>
        </p:nvSpPr>
        <p:spPr>
          <a:xfrm rot="19402372">
            <a:off x="9198357" y="1347595"/>
            <a:ext cx="416312" cy="591015"/>
          </a:xfrm>
          <a:prstGeom prst="downArrow">
            <a:avLst>
              <a:gd name="adj1" fmla="val 49072"/>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 avec coins rognés en haut 62">
            <a:extLst>
              <a:ext uri="{FF2B5EF4-FFF2-40B4-BE49-F238E27FC236}">
                <a16:creationId xmlns:a16="http://schemas.microsoft.com/office/drawing/2014/main" id="{225BA9F2-7B14-EF38-E667-B665A5CCA4A8}"/>
              </a:ext>
            </a:extLst>
          </p:cNvPr>
          <p:cNvSpPr/>
          <p:nvPr/>
        </p:nvSpPr>
        <p:spPr>
          <a:xfrm rot="10800000">
            <a:off x="620324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rognés en haut 63">
            <a:extLst>
              <a:ext uri="{FF2B5EF4-FFF2-40B4-BE49-F238E27FC236}">
                <a16:creationId xmlns:a16="http://schemas.microsoft.com/office/drawing/2014/main" id="{B86AACE9-73C2-11B7-4C06-3BFC92C7E773}"/>
              </a:ext>
            </a:extLst>
          </p:cNvPr>
          <p:cNvSpPr/>
          <p:nvPr/>
        </p:nvSpPr>
        <p:spPr>
          <a:xfrm rot="10800000">
            <a:off x="7674262"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 avec coins rognés en haut 64">
            <a:extLst>
              <a:ext uri="{FF2B5EF4-FFF2-40B4-BE49-F238E27FC236}">
                <a16:creationId xmlns:a16="http://schemas.microsoft.com/office/drawing/2014/main" id="{6C5C0A6B-0C0B-96E4-DA6B-094F88050269}"/>
              </a:ext>
            </a:extLst>
          </p:cNvPr>
          <p:cNvSpPr/>
          <p:nvPr/>
        </p:nvSpPr>
        <p:spPr>
          <a:xfrm rot="10800000">
            <a:off x="9130918" y="2244690"/>
            <a:ext cx="1083225" cy="555660"/>
          </a:xfrm>
          <a:prstGeom prst="snip2SameRect">
            <a:avLst>
              <a:gd name="adj1" fmla="val 31846"/>
              <a:gd name="adj2" fmla="val 0"/>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6" name="Connecteur droit 65">
            <a:extLst>
              <a:ext uri="{FF2B5EF4-FFF2-40B4-BE49-F238E27FC236}">
                <a16:creationId xmlns:a16="http://schemas.microsoft.com/office/drawing/2014/main" id="{B67E16A8-AF05-40F7-53A6-DDC0BAC4678F}"/>
              </a:ext>
            </a:extLst>
          </p:cNvPr>
          <p:cNvCxnSpPr/>
          <p:nvPr/>
        </p:nvCxnSpPr>
        <p:spPr>
          <a:xfrm>
            <a:off x="651918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3BCAF42D-111A-3C3F-28A9-D83E46B8F78B}"/>
              </a:ext>
            </a:extLst>
          </p:cNvPr>
          <p:cNvCxnSpPr/>
          <p:nvPr/>
        </p:nvCxnSpPr>
        <p:spPr>
          <a:xfrm>
            <a:off x="674486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487A848A-0C85-B5BC-1B2E-2E411B4D1094}"/>
              </a:ext>
            </a:extLst>
          </p:cNvPr>
          <p:cNvCxnSpPr/>
          <p:nvPr/>
        </p:nvCxnSpPr>
        <p:spPr>
          <a:xfrm>
            <a:off x="6978221"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4DCF2DC9-B662-0687-0DD0-E3E5D2CED783}"/>
              </a:ext>
            </a:extLst>
          </p:cNvPr>
          <p:cNvCxnSpPr/>
          <p:nvPr/>
        </p:nvCxnSpPr>
        <p:spPr>
          <a:xfrm>
            <a:off x="7990743"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67AD1D32-90C5-A243-EA81-81735BE1D09B}"/>
              </a:ext>
            </a:extLst>
          </p:cNvPr>
          <p:cNvCxnSpPr/>
          <p:nvPr/>
        </p:nvCxnSpPr>
        <p:spPr>
          <a:xfrm>
            <a:off x="821641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297FD050-0673-D8D0-A484-D603182AC5E6}"/>
              </a:ext>
            </a:extLst>
          </p:cNvPr>
          <p:cNvCxnSpPr/>
          <p:nvPr/>
        </p:nvCxnSpPr>
        <p:spPr>
          <a:xfrm>
            <a:off x="8449777"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5B8A5DD3-C023-8D26-46F1-555DFFDBC50D}"/>
              </a:ext>
            </a:extLst>
          </p:cNvPr>
          <p:cNvCxnSpPr/>
          <p:nvPr/>
        </p:nvCxnSpPr>
        <p:spPr>
          <a:xfrm>
            <a:off x="9457718"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021E939B-A043-054B-E427-8BBC7B5AC279}"/>
              </a:ext>
            </a:extLst>
          </p:cNvPr>
          <p:cNvCxnSpPr/>
          <p:nvPr/>
        </p:nvCxnSpPr>
        <p:spPr>
          <a:xfrm>
            <a:off x="968339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FB29E00A-99DB-8CE9-3541-C4D0ED48C8F4}"/>
              </a:ext>
            </a:extLst>
          </p:cNvPr>
          <p:cNvCxnSpPr/>
          <p:nvPr/>
        </p:nvCxnSpPr>
        <p:spPr>
          <a:xfrm>
            <a:off x="9916752" y="2361297"/>
            <a:ext cx="0" cy="2688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5" name="Image 74">
            <a:extLst>
              <a:ext uri="{FF2B5EF4-FFF2-40B4-BE49-F238E27FC236}">
                <a16:creationId xmlns:a16="http://schemas.microsoft.com/office/drawing/2014/main" id="{0457B25D-8CF7-0961-D8B1-5F509ACC030D}"/>
              </a:ext>
            </a:extLst>
          </p:cNvPr>
          <p:cNvPicPr>
            <a:picLocks noChangeAspect="1"/>
          </p:cNvPicPr>
          <p:nvPr/>
        </p:nvPicPr>
        <p:blipFill>
          <a:blip r:embed="rId3"/>
          <a:stretch>
            <a:fillRect/>
          </a:stretch>
        </p:blipFill>
        <p:spPr>
          <a:xfrm>
            <a:off x="6147545" y="5253948"/>
            <a:ext cx="898030" cy="900000"/>
          </a:xfrm>
          <a:prstGeom prst="ellipse">
            <a:avLst/>
          </a:prstGeom>
        </p:spPr>
      </p:pic>
      <p:pic>
        <p:nvPicPr>
          <p:cNvPr id="76" name="Image 75">
            <a:extLst>
              <a:ext uri="{FF2B5EF4-FFF2-40B4-BE49-F238E27FC236}">
                <a16:creationId xmlns:a16="http://schemas.microsoft.com/office/drawing/2014/main" id="{542B117C-C94A-75A1-056D-2ACCB1563653}"/>
              </a:ext>
            </a:extLst>
          </p:cNvPr>
          <p:cNvPicPr>
            <a:picLocks noChangeAspect="1"/>
          </p:cNvPicPr>
          <p:nvPr/>
        </p:nvPicPr>
        <p:blipFill>
          <a:blip r:embed="rId4"/>
          <a:stretch>
            <a:fillRect/>
          </a:stretch>
        </p:blipFill>
        <p:spPr>
          <a:xfrm>
            <a:off x="6157229" y="4109827"/>
            <a:ext cx="915755" cy="900000"/>
          </a:xfrm>
          <a:prstGeom prst="ellipse">
            <a:avLst/>
          </a:prstGeom>
        </p:spPr>
      </p:pic>
      <p:pic>
        <p:nvPicPr>
          <p:cNvPr id="77" name="Image 76">
            <a:extLst>
              <a:ext uri="{FF2B5EF4-FFF2-40B4-BE49-F238E27FC236}">
                <a16:creationId xmlns:a16="http://schemas.microsoft.com/office/drawing/2014/main" id="{F107195E-66CE-E1F6-16CE-DECBD1120B25}"/>
              </a:ext>
            </a:extLst>
          </p:cNvPr>
          <p:cNvPicPr>
            <a:picLocks noChangeAspect="1"/>
          </p:cNvPicPr>
          <p:nvPr/>
        </p:nvPicPr>
        <p:blipFill>
          <a:blip r:embed="rId5"/>
          <a:stretch>
            <a:fillRect/>
          </a:stretch>
        </p:blipFill>
        <p:spPr>
          <a:xfrm>
            <a:off x="9271858" y="6445247"/>
            <a:ext cx="911868" cy="900000"/>
          </a:xfrm>
          <a:prstGeom prst="ellipse">
            <a:avLst/>
          </a:prstGeom>
        </p:spPr>
      </p:pic>
      <p:pic>
        <p:nvPicPr>
          <p:cNvPr id="78" name="Image 77">
            <a:extLst>
              <a:ext uri="{FF2B5EF4-FFF2-40B4-BE49-F238E27FC236}">
                <a16:creationId xmlns:a16="http://schemas.microsoft.com/office/drawing/2014/main" id="{5D27A11D-6EA8-CA8C-4FAC-8C2E0E58DBFD}"/>
              </a:ext>
            </a:extLst>
          </p:cNvPr>
          <p:cNvPicPr>
            <a:picLocks noChangeAspect="1"/>
          </p:cNvPicPr>
          <p:nvPr/>
        </p:nvPicPr>
        <p:blipFill>
          <a:blip r:embed="rId6"/>
          <a:stretch>
            <a:fillRect/>
          </a:stretch>
        </p:blipFill>
        <p:spPr>
          <a:xfrm>
            <a:off x="9245704" y="5253948"/>
            <a:ext cx="896009" cy="900000"/>
          </a:xfrm>
          <a:prstGeom prst="ellipse">
            <a:avLst/>
          </a:prstGeom>
        </p:spPr>
      </p:pic>
      <p:pic>
        <p:nvPicPr>
          <p:cNvPr id="79" name="Image 78">
            <a:extLst>
              <a:ext uri="{FF2B5EF4-FFF2-40B4-BE49-F238E27FC236}">
                <a16:creationId xmlns:a16="http://schemas.microsoft.com/office/drawing/2014/main" id="{ED546B87-A0A4-A72E-6F5C-FF1D35DE6C9E}"/>
              </a:ext>
            </a:extLst>
          </p:cNvPr>
          <p:cNvPicPr>
            <a:picLocks noChangeAspect="1"/>
          </p:cNvPicPr>
          <p:nvPr/>
        </p:nvPicPr>
        <p:blipFill>
          <a:blip r:embed="rId7"/>
          <a:stretch>
            <a:fillRect/>
          </a:stretch>
        </p:blipFill>
        <p:spPr>
          <a:xfrm>
            <a:off x="7708602" y="5253948"/>
            <a:ext cx="936000" cy="880824"/>
          </a:xfrm>
          <a:prstGeom prst="ellipse">
            <a:avLst/>
          </a:prstGeom>
        </p:spPr>
      </p:pic>
      <p:pic>
        <p:nvPicPr>
          <p:cNvPr id="80" name="Image 79">
            <a:extLst>
              <a:ext uri="{FF2B5EF4-FFF2-40B4-BE49-F238E27FC236}">
                <a16:creationId xmlns:a16="http://schemas.microsoft.com/office/drawing/2014/main" id="{D4765E30-D7D3-69E3-AC89-1B16DCADE180}"/>
              </a:ext>
            </a:extLst>
          </p:cNvPr>
          <p:cNvPicPr>
            <a:picLocks noChangeAspect="1"/>
          </p:cNvPicPr>
          <p:nvPr/>
        </p:nvPicPr>
        <p:blipFill>
          <a:blip r:embed="rId8"/>
          <a:stretch>
            <a:fillRect/>
          </a:stretch>
        </p:blipFill>
        <p:spPr>
          <a:xfrm>
            <a:off x="7645298" y="4109827"/>
            <a:ext cx="955877" cy="900000"/>
          </a:xfrm>
          <a:prstGeom prst="ellipse">
            <a:avLst/>
          </a:prstGeom>
        </p:spPr>
      </p:pic>
      <p:pic>
        <p:nvPicPr>
          <p:cNvPr id="81" name="Image 80">
            <a:extLst>
              <a:ext uri="{FF2B5EF4-FFF2-40B4-BE49-F238E27FC236}">
                <a16:creationId xmlns:a16="http://schemas.microsoft.com/office/drawing/2014/main" id="{CE62CC11-9C10-0029-7EF9-1E46AB48D71C}"/>
              </a:ext>
            </a:extLst>
          </p:cNvPr>
          <p:cNvPicPr>
            <a:picLocks noChangeAspect="1"/>
          </p:cNvPicPr>
          <p:nvPr/>
        </p:nvPicPr>
        <p:blipFill>
          <a:blip r:embed="rId9"/>
          <a:stretch>
            <a:fillRect/>
          </a:stretch>
        </p:blipFill>
        <p:spPr>
          <a:xfrm>
            <a:off x="6167512" y="6445247"/>
            <a:ext cx="890044" cy="900000"/>
          </a:xfrm>
          <a:prstGeom prst="ellipse">
            <a:avLst/>
          </a:prstGeom>
        </p:spPr>
      </p:pic>
      <p:pic>
        <p:nvPicPr>
          <p:cNvPr id="82" name="Image 81">
            <a:extLst>
              <a:ext uri="{FF2B5EF4-FFF2-40B4-BE49-F238E27FC236}">
                <a16:creationId xmlns:a16="http://schemas.microsoft.com/office/drawing/2014/main" id="{E76C4F49-CA6D-32E3-3322-6AADB5705504}"/>
              </a:ext>
            </a:extLst>
          </p:cNvPr>
          <p:cNvPicPr>
            <a:picLocks noChangeAspect="1"/>
          </p:cNvPicPr>
          <p:nvPr/>
        </p:nvPicPr>
        <p:blipFill>
          <a:blip r:embed="rId10"/>
          <a:stretch>
            <a:fillRect/>
          </a:stretch>
        </p:blipFill>
        <p:spPr>
          <a:xfrm>
            <a:off x="9193586" y="4109827"/>
            <a:ext cx="905922" cy="900000"/>
          </a:xfrm>
          <a:prstGeom prst="ellipse">
            <a:avLst/>
          </a:prstGeom>
        </p:spPr>
      </p:pic>
      <p:pic>
        <p:nvPicPr>
          <p:cNvPr id="83" name="Image 82">
            <a:extLst>
              <a:ext uri="{FF2B5EF4-FFF2-40B4-BE49-F238E27FC236}">
                <a16:creationId xmlns:a16="http://schemas.microsoft.com/office/drawing/2014/main" id="{528A7C38-F2B0-828B-07B2-1D14758B52DD}"/>
              </a:ext>
            </a:extLst>
          </p:cNvPr>
          <p:cNvPicPr>
            <a:picLocks noChangeAspect="1"/>
          </p:cNvPicPr>
          <p:nvPr/>
        </p:nvPicPr>
        <p:blipFill>
          <a:blip r:embed="rId11"/>
          <a:stretch>
            <a:fillRect/>
          </a:stretch>
        </p:blipFill>
        <p:spPr>
          <a:xfrm>
            <a:off x="7730635" y="6445247"/>
            <a:ext cx="898009" cy="900000"/>
          </a:xfrm>
          <a:prstGeom prst="ellipse">
            <a:avLst/>
          </a:prstGeom>
        </p:spPr>
      </p:pic>
      <p:sp>
        <p:nvSpPr>
          <p:cNvPr id="85" name="ZoneTexte 84">
            <a:extLst>
              <a:ext uri="{FF2B5EF4-FFF2-40B4-BE49-F238E27FC236}">
                <a16:creationId xmlns:a16="http://schemas.microsoft.com/office/drawing/2014/main" id="{A8704D6B-3E88-B22F-A654-DFEEA451EED1}"/>
              </a:ext>
            </a:extLst>
          </p:cNvPr>
          <p:cNvSpPr txBox="1"/>
          <p:nvPr/>
        </p:nvSpPr>
        <p:spPr>
          <a:xfrm>
            <a:off x="7837713" y="60294"/>
            <a:ext cx="764701" cy="1200329"/>
          </a:xfrm>
          <a:prstGeom prst="rect">
            <a:avLst/>
          </a:prstGeom>
          <a:noFill/>
        </p:spPr>
        <p:txBody>
          <a:bodyPr wrap="square" rtlCol="0">
            <a:spAutoFit/>
          </a:bodyPr>
          <a:lstStyle/>
          <a:p>
            <a:pPr algn="ctr"/>
            <a:r>
              <a:rPr lang="fr-FR" sz="7200" b="1" dirty="0">
                <a:solidFill>
                  <a:schemeClr val="bg1"/>
                </a:solidFill>
              </a:rPr>
              <a:t>?</a:t>
            </a:r>
          </a:p>
        </p:txBody>
      </p:sp>
      <p:sp>
        <p:nvSpPr>
          <p:cNvPr id="86" name="Interdiction 85">
            <a:extLst>
              <a:ext uri="{FF2B5EF4-FFF2-40B4-BE49-F238E27FC236}">
                <a16:creationId xmlns:a16="http://schemas.microsoft.com/office/drawing/2014/main" id="{9F96B043-44DA-F9BA-7355-BD37ACC7AE01}"/>
              </a:ext>
            </a:extLst>
          </p:cNvPr>
          <p:cNvSpPr/>
          <p:nvPr/>
        </p:nvSpPr>
        <p:spPr>
          <a:xfrm>
            <a:off x="3072292" y="4432798"/>
            <a:ext cx="898782" cy="900000"/>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88" name="Graphique 87" descr="Recyclage avec un remplissage uni">
            <a:extLst>
              <a:ext uri="{FF2B5EF4-FFF2-40B4-BE49-F238E27FC236}">
                <a16:creationId xmlns:a16="http://schemas.microsoft.com/office/drawing/2014/main" id="{54D46208-FFD4-2E93-F5B9-387AC2F34C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6746" y="654652"/>
            <a:ext cx="2371719" cy="2371719"/>
          </a:xfrm>
          <a:prstGeom prst="rect">
            <a:avLst/>
          </a:prstGeom>
        </p:spPr>
      </p:pic>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2"/>
          <a:stretch>
            <a:fillRect/>
          </a:stretch>
        </p:blipFill>
        <p:spPr>
          <a:xfrm rot="5400000" flipV="1">
            <a:off x="5516825" y="5461247"/>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2"/>
          <a:stretch>
            <a:fillRect/>
          </a:stretch>
        </p:blipFill>
        <p:spPr>
          <a:xfrm rot="16200000">
            <a:off x="4762583" y="1538396"/>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2"/>
          <a:stretch>
            <a:fillRect/>
          </a:stretch>
        </p:blipFill>
        <p:spPr>
          <a:xfrm rot="5400000" flipV="1">
            <a:off x="5516825" y="1538396"/>
            <a:ext cx="349359" cy="275983"/>
          </a:xfrm>
          <a:prstGeom prst="rect">
            <a:avLst/>
          </a:prstGeom>
        </p:spPr>
      </p:pic>
      <p:sp>
        <p:nvSpPr>
          <p:cNvPr id="3" name="Ellipse 2">
            <a:extLst>
              <a:ext uri="{FF2B5EF4-FFF2-40B4-BE49-F238E27FC236}">
                <a16:creationId xmlns:a16="http://schemas.microsoft.com/office/drawing/2014/main" id="{607CD868-1EF5-1003-CFE7-697F22C41E36}"/>
              </a:ext>
            </a:extLst>
          </p:cNvPr>
          <p:cNvSpPr/>
          <p:nvPr/>
        </p:nvSpPr>
        <p:spPr>
          <a:xfrm>
            <a:off x="9306026" y="4180750"/>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llipse 4">
            <a:extLst>
              <a:ext uri="{FF2B5EF4-FFF2-40B4-BE49-F238E27FC236}">
                <a16:creationId xmlns:a16="http://schemas.microsoft.com/office/drawing/2014/main" id="{E23BDDC0-8DCB-25AD-F7B0-B13F113727EF}"/>
              </a:ext>
            </a:extLst>
          </p:cNvPr>
          <p:cNvSpPr/>
          <p:nvPr/>
        </p:nvSpPr>
        <p:spPr>
          <a:xfrm>
            <a:off x="7816360" y="5335402"/>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7355B6B1-C350-164C-394C-A07FB360E470}"/>
              </a:ext>
            </a:extLst>
          </p:cNvPr>
          <p:cNvSpPr/>
          <p:nvPr/>
        </p:nvSpPr>
        <p:spPr>
          <a:xfrm>
            <a:off x="9334601"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292145F5-AB82-1C6C-5825-0B7F442994A3}"/>
              </a:ext>
            </a:extLst>
          </p:cNvPr>
          <p:cNvSpPr/>
          <p:nvPr/>
        </p:nvSpPr>
        <p:spPr>
          <a:xfrm>
            <a:off x="7825885" y="654049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908BE33F-0A90-67CA-31F4-DC9A854FDADD}"/>
              </a:ext>
            </a:extLst>
          </p:cNvPr>
          <p:cNvSpPr/>
          <p:nvPr/>
        </p:nvSpPr>
        <p:spPr>
          <a:xfrm>
            <a:off x="9344126" y="652144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D210BADE-7387-1E59-CC3B-3AC16DD3A9BA}"/>
              </a:ext>
            </a:extLst>
          </p:cNvPr>
          <p:cNvSpPr/>
          <p:nvPr/>
        </p:nvSpPr>
        <p:spPr>
          <a:xfrm>
            <a:off x="6224662" y="5325877"/>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2D220430-9E05-F72C-FAE2-3BDF3D216743}"/>
              </a:ext>
            </a:extLst>
          </p:cNvPr>
          <p:cNvSpPr/>
          <p:nvPr/>
        </p:nvSpPr>
        <p:spPr>
          <a:xfrm>
            <a:off x="6253237" y="6543848"/>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197B0159-87E2-69D4-8C70-B5F0A386FCCD}"/>
              </a:ext>
            </a:extLst>
          </p:cNvPr>
          <p:cNvSpPr/>
          <p:nvPr/>
        </p:nvSpPr>
        <p:spPr>
          <a:xfrm>
            <a:off x="6235304" y="4190275"/>
            <a:ext cx="719142" cy="734148"/>
          </a:xfrm>
          <a:prstGeom prst="ellipse">
            <a:avLst/>
          </a:prstGeom>
          <a:solidFill>
            <a:srgbClr val="7699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9379443-70EE-82DF-7197-0DDE84F75761}"/>
              </a:ext>
            </a:extLst>
          </p:cNvPr>
          <p:cNvSpPr txBox="1"/>
          <p:nvPr/>
        </p:nvSpPr>
        <p:spPr>
          <a:xfrm rot="19006621">
            <a:off x="208529" y="372494"/>
            <a:ext cx="1020978" cy="401321"/>
          </a:xfrm>
          <a:prstGeom prst="rect">
            <a:avLst/>
          </a:prstGeom>
          <a:noFill/>
        </p:spPr>
        <p:txBody>
          <a:bodyPr wrap="square" rtlCol="0">
            <a:spAutoFit/>
          </a:bodyPr>
          <a:lstStyle/>
          <a:p>
            <a:pPr algn="ctr"/>
            <a:r>
              <a:rPr lang="fr-FR" b="1" dirty="0">
                <a:solidFill>
                  <a:schemeClr val="bg1"/>
                </a:solidFill>
              </a:rPr>
              <a:t>Métaux</a:t>
            </a:r>
          </a:p>
        </p:txBody>
      </p:sp>
      <p:sp>
        <p:nvSpPr>
          <p:cNvPr id="16" name="ZoneTexte 15">
            <a:extLst>
              <a:ext uri="{FF2B5EF4-FFF2-40B4-BE49-F238E27FC236}">
                <a16:creationId xmlns:a16="http://schemas.microsoft.com/office/drawing/2014/main" id="{A8E3E8DF-B0FD-5CA5-89B3-1870414853E6}"/>
              </a:ext>
            </a:extLst>
          </p:cNvPr>
          <p:cNvSpPr txBox="1"/>
          <p:nvPr/>
        </p:nvSpPr>
        <p:spPr>
          <a:xfrm rot="19006621">
            <a:off x="5888201" y="372494"/>
            <a:ext cx="1020978" cy="401321"/>
          </a:xfrm>
          <a:prstGeom prst="rect">
            <a:avLst/>
          </a:prstGeom>
          <a:noFill/>
        </p:spPr>
        <p:txBody>
          <a:bodyPr wrap="square" rtlCol="0">
            <a:spAutoFit/>
          </a:bodyPr>
          <a:lstStyle/>
          <a:p>
            <a:pPr algn="ctr"/>
            <a:r>
              <a:rPr lang="fr-FR" b="1" dirty="0">
                <a:solidFill>
                  <a:schemeClr val="bg1"/>
                </a:solidFill>
              </a:rPr>
              <a:t>Métaux</a:t>
            </a:r>
          </a:p>
        </p:txBody>
      </p:sp>
      <p:sp>
        <p:nvSpPr>
          <p:cNvPr id="17" name="ZoneTexte 16">
            <a:extLst>
              <a:ext uri="{FF2B5EF4-FFF2-40B4-BE49-F238E27FC236}">
                <a16:creationId xmlns:a16="http://schemas.microsoft.com/office/drawing/2014/main" id="{F4BBE5B6-7EFE-9D33-18F7-6E0EC5A088BD}"/>
              </a:ext>
            </a:extLst>
          </p:cNvPr>
          <p:cNvSpPr txBox="1"/>
          <p:nvPr/>
        </p:nvSpPr>
        <p:spPr>
          <a:xfrm rot="19006621">
            <a:off x="208529" y="4297010"/>
            <a:ext cx="1020978" cy="401321"/>
          </a:xfrm>
          <a:prstGeom prst="rect">
            <a:avLst/>
          </a:prstGeom>
          <a:noFill/>
        </p:spPr>
        <p:txBody>
          <a:bodyPr wrap="square" rtlCol="0">
            <a:spAutoFit/>
          </a:bodyPr>
          <a:lstStyle/>
          <a:p>
            <a:pPr algn="ctr"/>
            <a:r>
              <a:rPr lang="fr-FR" b="1" dirty="0">
                <a:solidFill>
                  <a:schemeClr val="bg1"/>
                </a:solidFill>
              </a:rPr>
              <a:t>Métaux</a:t>
            </a:r>
          </a:p>
        </p:txBody>
      </p:sp>
    </p:spTree>
    <p:extLst>
      <p:ext uri="{BB962C8B-B14F-4D97-AF65-F5344CB8AC3E}">
        <p14:creationId xmlns:p14="http://schemas.microsoft.com/office/powerpoint/2010/main" val="318686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 avec coins arrondis en haut 39">
            <a:extLst>
              <a:ext uri="{FF2B5EF4-FFF2-40B4-BE49-F238E27FC236}">
                <a16:creationId xmlns:a16="http://schemas.microsoft.com/office/drawing/2014/main" id="{2AD73F5A-914C-A49B-129F-BBC595A042C3}"/>
              </a:ext>
            </a:extLst>
          </p:cNvPr>
          <p:cNvSpPr/>
          <p:nvPr/>
        </p:nvSpPr>
        <p:spPr>
          <a:xfrm>
            <a:off x="5903890" y="165010"/>
            <a:ext cx="4561948" cy="1937980"/>
          </a:xfrm>
          <a:prstGeom prst="round2SameRect">
            <a:avLst>
              <a:gd name="adj1" fmla="val 206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7" name="Rectangle : avec coins arrondis en haut 36">
            <a:extLst>
              <a:ext uri="{FF2B5EF4-FFF2-40B4-BE49-F238E27FC236}">
                <a16:creationId xmlns:a16="http://schemas.microsoft.com/office/drawing/2014/main" id="{F1E27986-9E9C-007B-FE76-7F4F408846E8}"/>
              </a:ext>
            </a:extLst>
          </p:cNvPr>
          <p:cNvSpPr/>
          <p:nvPr/>
        </p:nvSpPr>
        <p:spPr>
          <a:xfrm>
            <a:off x="217236" y="4040018"/>
            <a:ext cx="4561948" cy="984509"/>
          </a:xfrm>
          <a:prstGeom prst="round2SameRect">
            <a:avLst>
              <a:gd name="adj1" fmla="val 39887"/>
              <a:gd name="adj2" fmla="val 0"/>
            </a:avLst>
          </a:prstGeom>
          <a:solidFill>
            <a:srgbClr val="FF6A5B"/>
          </a:solidFill>
          <a:ln w="38100" cap="flat" cmpd="sng" algn="ctr">
            <a:solidFill>
              <a:srgbClr val="FF6A5B"/>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6" name="Rectangle : avec coins arrondis en haut 35">
            <a:extLst>
              <a:ext uri="{FF2B5EF4-FFF2-40B4-BE49-F238E27FC236}">
                <a16:creationId xmlns:a16="http://schemas.microsoft.com/office/drawing/2014/main" id="{4180BD8B-D8A9-2F74-6914-17CC92BB8318}"/>
              </a:ext>
            </a:extLst>
          </p:cNvPr>
          <p:cNvSpPr/>
          <p:nvPr/>
        </p:nvSpPr>
        <p:spPr>
          <a:xfrm>
            <a:off x="5897992" y="4059069"/>
            <a:ext cx="4561948" cy="697536"/>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sp>
        <p:nvSpPr>
          <p:cNvPr id="33" name="Rectangle : avec coins arrondis en haut 32">
            <a:extLst>
              <a:ext uri="{FF2B5EF4-FFF2-40B4-BE49-F238E27FC236}">
                <a16:creationId xmlns:a16="http://schemas.microsoft.com/office/drawing/2014/main" id="{BADC41DD-7EB5-26CA-1BE5-CD4FD5B42922}"/>
              </a:ext>
            </a:extLst>
          </p:cNvPr>
          <p:cNvSpPr/>
          <p:nvPr/>
        </p:nvSpPr>
        <p:spPr>
          <a:xfrm>
            <a:off x="219793" y="165009"/>
            <a:ext cx="4561948" cy="984509"/>
          </a:xfrm>
          <a:prstGeom prst="round2SameRect">
            <a:avLst>
              <a:gd name="adj1" fmla="val 39887"/>
              <a:gd name="adj2" fmla="val 0"/>
            </a:avLst>
          </a:prstGeom>
          <a:solidFill>
            <a:srgbClr val="769973"/>
          </a:solidFill>
          <a:ln w="38100" cap="flat" cmpd="sng" algn="ctr">
            <a:solidFill>
              <a:srgbClr val="769973"/>
            </a:solidFill>
            <a:prstDash val="solid"/>
          </a:ln>
          <a:effectLst/>
        </p:spPr>
        <p:txBody>
          <a:bodyPr rtlCol="0" anchor="t"/>
          <a:lstStyle/>
          <a:p>
            <a:pPr algn="ctr" defTabSz="801934">
              <a:buClr>
                <a:srgbClr val="000000"/>
              </a:buClr>
            </a:pPr>
            <a:endParaRPr lang="fr-FR" kern="0" dirty="0">
              <a:solidFill>
                <a:srgbClr val="7A8373">
                  <a:lumMod val="75000"/>
                </a:srgbClr>
              </a:solidFill>
              <a:latin typeface="Century Gothic"/>
            </a:endParaRPr>
          </a:p>
        </p:txBody>
      </p:sp>
      <p:pic>
        <p:nvPicPr>
          <p:cNvPr id="108" name="Image 107">
            <a:extLst>
              <a:ext uri="{FF2B5EF4-FFF2-40B4-BE49-F238E27FC236}">
                <a16:creationId xmlns:a16="http://schemas.microsoft.com/office/drawing/2014/main" id="{C65C9BCD-4807-042F-AD25-9BF9F7F44514}"/>
              </a:ext>
            </a:extLst>
          </p:cNvPr>
          <p:cNvPicPr>
            <a:picLocks noChangeAspect="1"/>
          </p:cNvPicPr>
          <p:nvPr/>
        </p:nvPicPr>
        <p:blipFill>
          <a:blip r:embed="rId3"/>
          <a:stretch>
            <a:fillRect/>
          </a:stretch>
        </p:blipFill>
        <p:spPr>
          <a:xfrm rot="5400000" flipV="1">
            <a:off x="5516825" y="5461247"/>
            <a:ext cx="349359" cy="275983"/>
          </a:xfrm>
          <a:prstGeom prst="rect">
            <a:avLst/>
          </a:prstGeom>
        </p:spPr>
      </p:pic>
      <p:pic>
        <p:nvPicPr>
          <p:cNvPr id="110" name="Image 109">
            <a:extLst>
              <a:ext uri="{FF2B5EF4-FFF2-40B4-BE49-F238E27FC236}">
                <a16:creationId xmlns:a16="http://schemas.microsoft.com/office/drawing/2014/main" id="{2ECF889A-9014-7882-69E3-54B5505DD16B}"/>
              </a:ext>
            </a:extLst>
          </p:cNvPr>
          <p:cNvPicPr>
            <a:picLocks noChangeAspect="1"/>
          </p:cNvPicPr>
          <p:nvPr/>
        </p:nvPicPr>
        <p:blipFill>
          <a:blip r:embed="rId3"/>
          <a:stretch>
            <a:fillRect/>
          </a:stretch>
        </p:blipFill>
        <p:spPr>
          <a:xfrm rot="5400000" flipV="1">
            <a:off x="5516825" y="1538396"/>
            <a:ext cx="349359" cy="275983"/>
          </a:xfrm>
          <a:prstGeom prst="rect">
            <a:avLst/>
          </a:prstGeom>
        </p:spPr>
      </p:pic>
      <p:pic>
        <p:nvPicPr>
          <p:cNvPr id="109" name="Image 108">
            <a:extLst>
              <a:ext uri="{FF2B5EF4-FFF2-40B4-BE49-F238E27FC236}">
                <a16:creationId xmlns:a16="http://schemas.microsoft.com/office/drawing/2014/main" id="{2FB8F406-61C7-5B4B-1233-CAB092C0BA0C}"/>
              </a:ext>
            </a:extLst>
          </p:cNvPr>
          <p:cNvPicPr>
            <a:picLocks noChangeAspect="1"/>
          </p:cNvPicPr>
          <p:nvPr/>
        </p:nvPicPr>
        <p:blipFill>
          <a:blip r:embed="rId3"/>
          <a:stretch>
            <a:fillRect/>
          </a:stretch>
        </p:blipFill>
        <p:spPr>
          <a:xfrm rot="16200000">
            <a:off x="4762583" y="1538396"/>
            <a:ext cx="349359" cy="275983"/>
          </a:xfrm>
          <a:prstGeom prst="rect">
            <a:avLst/>
          </a:prstGeom>
        </p:spPr>
      </p:pic>
      <p:pic>
        <p:nvPicPr>
          <p:cNvPr id="98" name="Image 97">
            <a:extLst>
              <a:ext uri="{FF2B5EF4-FFF2-40B4-BE49-F238E27FC236}">
                <a16:creationId xmlns:a16="http://schemas.microsoft.com/office/drawing/2014/main" id="{ABBC21CD-C817-7913-B97F-34001AE4F481}"/>
              </a:ext>
            </a:extLst>
          </p:cNvPr>
          <p:cNvPicPr>
            <a:picLocks noChangeAspect="1"/>
          </p:cNvPicPr>
          <p:nvPr/>
        </p:nvPicPr>
        <p:blipFill>
          <a:blip r:embed="rId3"/>
          <a:stretch>
            <a:fillRect/>
          </a:stretch>
        </p:blipFill>
        <p:spPr>
          <a:xfrm rot="16200000">
            <a:off x="4762583" y="5461247"/>
            <a:ext cx="349359" cy="275983"/>
          </a:xfrm>
          <a:prstGeom prst="rect">
            <a:avLst/>
          </a:prstGeom>
        </p:spPr>
      </p:pic>
      <p:sp>
        <p:nvSpPr>
          <p:cNvPr id="4" name="Rectangle : coins arrondis 143">
            <a:extLst>
              <a:ext uri="{FF2B5EF4-FFF2-40B4-BE49-F238E27FC236}">
                <a16:creationId xmlns:a16="http://schemas.microsoft.com/office/drawing/2014/main" id="{6D29CECA-2559-50D7-C812-B4DA930C9098}"/>
              </a:ext>
            </a:extLst>
          </p:cNvPr>
          <p:cNvSpPr/>
          <p:nvPr/>
        </p:nvSpPr>
        <p:spPr>
          <a:xfrm>
            <a:off x="223470" y="1650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6" name="Rectangle : coins arrondis 143">
            <a:extLst>
              <a:ext uri="{FF2B5EF4-FFF2-40B4-BE49-F238E27FC236}">
                <a16:creationId xmlns:a16="http://schemas.microsoft.com/office/drawing/2014/main" id="{2B6B5A8B-C85C-D2EA-B549-11408BA05940}"/>
              </a:ext>
            </a:extLst>
          </p:cNvPr>
          <p:cNvSpPr/>
          <p:nvPr/>
        </p:nvSpPr>
        <p:spPr>
          <a:xfrm>
            <a:off x="5895436" y="1650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1" name="Rectangle : coins arrondis 30">
            <a:extLst>
              <a:ext uri="{FF2B5EF4-FFF2-40B4-BE49-F238E27FC236}">
                <a16:creationId xmlns:a16="http://schemas.microsoft.com/office/drawing/2014/main" id="{CD50FEB3-5661-7E06-7F65-7E32A12493B0}"/>
              </a:ext>
            </a:extLst>
          </p:cNvPr>
          <p:cNvSpPr/>
          <p:nvPr/>
        </p:nvSpPr>
        <p:spPr>
          <a:xfrm>
            <a:off x="114299"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coins arrondis 143">
            <a:extLst>
              <a:ext uri="{FF2B5EF4-FFF2-40B4-BE49-F238E27FC236}">
                <a16:creationId xmlns:a16="http://schemas.microsoft.com/office/drawing/2014/main" id="{8E50137D-964E-7B4A-C791-86E78AE070CB}"/>
              </a:ext>
            </a:extLst>
          </p:cNvPr>
          <p:cNvSpPr/>
          <p:nvPr/>
        </p:nvSpPr>
        <p:spPr>
          <a:xfrm>
            <a:off x="223470" y="4038509"/>
            <a:ext cx="4558270" cy="3351005"/>
          </a:xfrm>
          <a:prstGeom prst="roundRect">
            <a:avLst>
              <a:gd name="adj" fmla="val 11776"/>
            </a:avLst>
          </a:prstGeom>
          <a:noFill/>
          <a:ln w="38100" cap="flat" cmpd="sng" algn="ctr">
            <a:solidFill>
              <a:srgbClr val="FF6A5B"/>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39" name="Rectangle : coins arrondis 143">
            <a:extLst>
              <a:ext uri="{FF2B5EF4-FFF2-40B4-BE49-F238E27FC236}">
                <a16:creationId xmlns:a16="http://schemas.microsoft.com/office/drawing/2014/main" id="{DDDAE56B-8DA6-790F-E14A-3B155E5356D3}"/>
              </a:ext>
            </a:extLst>
          </p:cNvPr>
          <p:cNvSpPr/>
          <p:nvPr/>
        </p:nvSpPr>
        <p:spPr>
          <a:xfrm>
            <a:off x="5895436" y="4038509"/>
            <a:ext cx="4558270" cy="3351005"/>
          </a:xfrm>
          <a:prstGeom prst="roundRect">
            <a:avLst>
              <a:gd name="adj" fmla="val 11776"/>
            </a:avLst>
          </a:prstGeom>
          <a:noFill/>
          <a:ln w="38100" cap="flat" cmpd="sng" algn="ctr">
            <a:solidFill>
              <a:srgbClr val="769973"/>
            </a:solidFill>
            <a:prstDash val="solid"/>
          </a:ln>
          <a:effectLst/>
        </p:spPr>
        <p:txBody>
          <a:bodyPr rtlCol="0" anchor="t"/>
          <a:lstStyle/>
          <a:p>
            <a:pPr algn="ctr" defTabSz="801934">
              <a:buClr>
                <a:srgbClr val="000000"/>
              </a:buClr>
              <a:defRPr/>
            </a:pPr>
            <a:endParaRPr lang="fr-FR" kern="0" dirty="0">
              <a:solidFill>
                <a:srgbClr val="7A8373">
                  <a:lumMod val="75000"/>
                </a:srgbClr>
              </a:solidFill>
              <a:latin typeface="Century Gothic"/>
              <a:sym typeface="Arial"/>
            </a:endParaRPr>
          </a:p>
        </p:txBody>
      </p:sp>
      <p:sp>
        <p:nvSpPr>
          <p:cNvPr id="99" name="Rectangle : coins arrondis 98">
            <a:extLst>
              <a:ext uri="{FF2B5EF4-FFF2-40B4-BE49-F238E27FC236}">
                <a16:creationId xmlns:a16="http://schemas.microsoft.com/office/drawing/2014/main" id="{C4E5D650-A335-E78E-D985-C8557B2E80C4}"/>
              </a:ext>
            </a:extLst>
          </p:cNvPr>
          <p:cNvSpPr/>
          <p:nvPr/>
        </p:nvSpPr>
        <p:spPr>
          <a:xfrm>
            <a:off x="5711352" y="3886200"/>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extLst>
              <a:ext uri="{FF2B5EF4-FFF2-40B4-BE49-F238E27FC236}">
                <a16:creationId xmlns:a16="http://schemas.microsoft.com/office/drawing/2014/main" id="{44FB8DFA-CC8B-249C-C30E-99D3BC20BAE2}"/>
              </a:ext>
            </a:extLst>
          </p:cNvPr>
          <p:cNvSpPr/>
          <p:nvPr/>
        </p:nvSpPr>
        <p:spPr>
          <a:xfrm>
            <a:off x="114299"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Rectangle : coins arrondis 100">
            <a:extLst>
              <a:ext uri="{FF2B5EF4-FFF2-40B4-BE49-F238E27FC236}">
                <a16:creationId xmlns:a16="http://schemas.microsoft.com/office/drawing/2014/main" id="{1A1DC720-2670-BA0B-8777-D990879941AB}"/>
              </a:ext>
            </a:extLst>
          </p:cNvPr>
          <p:cNvSpPr/>
          <p:nvPr/>
        </p:nvSpPr>
        <p:spPr>
          <a:xfrm>
            <a:off x="5711352" y="53292"/>
            <a:ext cx="4823767" cy="3622415"/>
          </a:xfrm>
          <a:prstGeom prst="roundRect">
            <a:avLst>
              <a:gd name="adj" fmla="val 589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e 17">
            <a:extLst>
              <a:ext uri="{FF2B5EF4-FFF2-40B4-BE49-F238E27FC236}">
                <a16:creationId xmlns:a16="http://schemas.microsoft.com/office/drawing/2014/main" id="{E12F8E3A-F1B9-7E8A-B473-91FEB74D0D99}"/>
              </a:ext>
            </a:extLst>
          </p:cNvPr>
          <p:cNvGrpSpPr/>
          <p:nvPr/>
        </p:nvGrpSpPr>
        <p:grpSpPr>
          <a:xfrm>
            <a:off x="6080397" y="342278"/>
            <a:ext cx="569270" cy="307804"/>
            <a:chOff x="6128023" y="523253"/>
            <a:chExt cx="569270" cy="307804"/>
          </a:xfrm>
          <a:solidFill>
            <a:srgbClr val="FF6A5B"/>
          </a:solidFill>
        </p:grpSpPr>
        <p:sp>
          <p:nvSpPr>
            <p:cNvPr id="11" name="Rectangle : avec coins rognés en haut 10">
              <a:extLst>
                <a:ext uri="{FF2B5EF4-FFF2-40B4-BE49-F238E27FC236}">
                  <a16:creationId xmlns:a16="http://schemas.microsoft.com/office/drawing/2014/main" id="{E16B8833-3F64-7BEE-2B0D-50666F07267A}"/>
                </a:ext>
              </a:extLst>
            </p:cNvPr>
            <p:cNvSpPr/>
            <p:nvPr/>
          </p:nvSpPr>
          <p:spPr>
            <a:xfrm rot="10800000">
              <a:off x="6128023" y="523253"/>
              <a:ext cx="569270" cy="307804"/>
            </a:xfrm>
            <a:prstGeom prst="snip2SameRect">
              <a:avLst>
                <a:gd name="adj1" fmla="val 31846"/>
                <a:gd name="adj2" fmla="val 0"/>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F6622DE3-CE31-94A1-89CF-759F82232A7E}"/>
                </a:ext>
              </a:extLst>
            </p:cNvPr>
            <p:cNvCxnSpPr/>
            <p:nvPr/>
          </p:nvCxnSpPr>
          <p:spPr>
            <a:xfrm>
              <a:off x="6264092"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39C553-ED23-5BC0-287B-91E5037D607B}"/>
                </a:ext>
              </a:extLst>
            </p:cNvPr>
            <p:cNvCxnSpPr/>
            <p:nvPr/>
          </p:nvCxnSpPr>
          <p:spPr>
            <a:xfrm>
              <a:off x="641356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ED986BD-6CD4-EDB0-2FEB-69613E4325A8}"/>
                </a:ext>
              </a:extLst>
            </p:cNvPr>
            <p:cNvCxnSpPr/>
            <p:nvPr/>
          </p:nvCxnSpPr>
          <p:spPr>
            <a:xfrm>
              <a:off x="6554055" y="565834"/>
              <a:ext cx="0" cy="183650"/>
            </a:xfrm>
            <a:prstGeom prst="line">
              <a:avLst/>
            </a:prstGeom>
            <a:grpFill/>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Interdiction 15">
            <a:extLst>
              <a:ext uri="{FF2B5EF4-FFF2-40B4-BE49-F238E27FC236}">
                <a16:creationId xmlns:a16="http://schemas.microsoft.com/office/drawing/2014/main" id="{66B4E308-507B-3A85-753F-81BEB5AD50A0}"/>
              </a:ext>
            </a:extLst>
          </p:cNvPr>
          <p:cNvSpPr/>
          <p:nvPr/>
        </p:nvSpPr>
        <p:spPr>
          <a:xfrm>
            <a:off x="389815" y="4234685"/>
            <a:ext cx="509108" cy="521919"/>
          </a:xfrm>
          <a:prstGeom prst="noSmoking">
            <a:avLst>
              <a:gd name="adj" fmla="val 17613"/>
            </a:avLst>
          </a:prstGeom>
          <a:solidFill>
            <a:srgbClr val="FF6A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7" name="Graphique 16" descr="Recyclage avec un remplissage uni">
            <a:extLst>
              <a:ext uri="{FF2B5EF4-FFF2-40B4-BE49-F238E27FC236}">
                <a16:creationId xmlns:a16="http://schemas.microsoft.com/office/drawing/2014/main" id="{81CF797B-7484-8E8E-732B-E8B3D98F45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363" y="324585"/>
            <a:ext cx="603324" cy="603324"/>
          </a:xfrm>
          <a:prstGeom prst="rect">
            <a:avLst/>
          </a:prstGeom>
        </p:spPr>
      </p:pic>
      <p:sp>
        <p:nvSpPr>
          <p:cNvPr id="19" name="ZoneTexte 18">
            <a:extLst>
              <a:ext uri="{FF2B5EF4-FFF2-40B4-BE49-F238E27FC236}">
                <a16:creationId xmlns:a16="http://schemas.microsoft.com/office/drawing/2014/main" id="{A5CCD19A-258A-28A4-E300-F941755019E4}"/>
              </a:ext>
            </a:extLst>
          </p:cNvPr>
          <p:cNvSpPr txBox="1"/>
          <p:nvPr/>
        </p:nvSpPr>
        <p:spPr>
          <a:xfrm>
            <a:off x="1065268" y="321752"/>
            <a:ext cx="3634916" cy="584775"/>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 deviennent les déchets de métal bien triés ?</a:t>
            </a:r>
            <a:endParaRPr lang="fr-FR" sz="1600" b="1" dirty="0">
              <a:solidFill>
                <a:schemeClr val="bg1"/>
              </a:solidFill>
              <a:latin typeface="Century Gothic" panose="020B0502020202020204" pitchFamily="34" charset="0"/>
            </a:endParaRPr>
          </a:p>
        </p:txBody>
      </p:sp>
      <p:sp>
        <p:nvSpPr>
          <p:cNvPr id="20" name="ZoneTexte 19">
            <a:extLst>
              <a:ext uri="{FF2B5EF4-FFF2-40B4-BE49-F238E27FC236}">
                <a16:creationId xmlns:a16="http://schemas.microsoft.com/office/drawing/2014/main" id="{29285118-1BA9-9320-B6A1-788AE47C98AA}"/>
              </a:ext>
            </a:extLst>
          </p:cNvPr>
          <p:cNvSpPr txBox="1"/>
          <p:nvPr/>
        </p:nvSpPr>
        <p:spPr>
          <a:xfrm>
            <a:off x="6747635" y="216977"/>
            <a:ext cx="3658445" cy="738664"/>
          </a:xfrm>
          <a:prstGeom prst="rect">
            <a:avLst/>
          </a:prstGeom>
          <a:noFill/>
        </p:spPr>
        <p:txBody>
          <a:bodyPr wrap="square" rtlCol="0">
            <a:spAutoFit/>
          </a:bodyPr>
          <a:lstStyle/>
          <a:p>
            <a:pPr algn="just"/>
            <a:r>
              <a:rPr lang="fr-FR" sz="1400" b="1" dirty="0">
                <a:solidFill>
                  <a:schemeClr val="bg1"/>
                </a:solidFill>
                <a:latin typeface="Century Gothic" panose="020B0502020202020204" pitchFamily="34" charset="0"/>
              </a:rPr>
              <a:t>Question :</a:t>
            </a:r>
            <a:r>
              <a:rPr lang="fr-FR" sz="1400" dirty="0">
                <a:solidFill>
                  <a:schemeClr val="bg1"/>
                </a:solidFill>
                <a:latin typeface="Century Gothic" panose="020B0502020202020204" pitchFamily="34" charset="0"/>
              </a:rPr>
              <a:t> Parmi les déchets suivants, lesquels </a:t>
            </a:r>
            <a:r>
              <a:rPr lang="fr-FR" sz="1400" u="sng" dirty="0">
                <a:solidFill>
                  <a:schemeClr val="bg1"/>
                </a:solidFill>
                <a:latin typeface="Century Gothic" panose="020B0502020202020204" pitchFamily="34" charset="0"/>
              </a:rPr>
              <a:t>ne sont pas</a:t>
            </a:r>
            <a:r>
              <a:rPr lang="fr-FR" sz="1400" dirty="0">
                <a:solidFill>
                  <a:schemeClr val="bg1"/>
                </a:solidFill>
                <a:latin typeface="Century Gothic" panose="020B0502020202020204" pitchFamily="34" charset="0"/>
              </a:rPr>
              <a:t> à mettre dans la benne/contenant métal ?</a:t>
            </a:r>
            <a:endParaRPr lang="fr-FR" sz="1400" b="1" dirty="0">
              <a:solidFill>
                <a:schemeClr val="bg1"/>
              </a:solidFill>
              <a:latin typeface="Century Gothic" panose="020B0502020202020204" pitchFamily="34" charset="0"/>
            </a:endParaRPr>
          </a:p>
        </p:txBody>
      </p:sp>
      <p:sp>
        <p:nvSpPr>
          <p:cNvPr id="21" name="ZoneTexte 20">
            <a:extLst>
              <a:ext uri="{FF2B5EF4-FFF2-40B4-BE49-F238E27FC236}">
                <a16:creationId xmlns:a16="http://schemas.microsoft.com/office/drawing/2014/main" id="{E879FB68-3B0F-0CD4-D33B-04E22C0297CB}"/>
              </a:ext>
            </a:extLst>
          </p:cNvPr>
          <p:cNvSpPr txBox="1"/>
          <p:nvPr/>
        </p:nvSpPr>
        <p:spPr>
          <a:xfrm>
            <a:off x="1008117" y="4147659"/>
            <a:ext cx="3649797" cy="830997"/>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Pourquoi ne faut-il pas mettre les ballons d’eau chaude dans la benne métal ?</a:t>
            </a:r>
            <a:endParaRPr lang="fr-FR" sz="1600" b="1" dirty="0">
              <a:solidFill>
                <a:schemeClr val="bg1"/>
              </a:solidFill>
              <a:latin typeface="Century Gothic" panose="020B0502020202020204" pitchFamily="34" charset="0"/>
            </a:endParaRPr>
          </a:p>
        </p:txBody>
      </p:sp>
      <p:sp>
        <p:nvSpPr>
          <p:cNvPr id="22" name="ZoneTexte 21">
            <a:extLst>
              <a:ext uri="{FF2B5EF4-FFF2-40B4-BE49-F238E27FC236}">
                <a16:creationId xmlns:a16="http://schemas.microsoft.com/office/drawing/2014/main" id="{58DE5909-279A-D8F2-372F-A6160593EF06}"/>
              </a:ext>
            </a:extLst>
          </p:cNvPr>
          <p:cNvSpPr txBox="1"/>
          <p:nvPr/>
        </p:nvSpPr>
        <p:spPr>
          <a:xfrm>
            <a:off x="6795260" y="4138134"/>
            <a:ext cx="3667236" cy="584775"/>
          </a:xfrm>
          <a:prstGeom prst="rect">
            <a:avLst/>
          </a:prstGeom>
          <a:noFill/>
        </p:spPr>
        <p:txBody>
          <a:bodyPr wrap="square" rtlCol="0">
            <a:spAutoFit/>
          </a:bodyPr>
          <a:lstStyle/>
          <a:p>
            <a:r>
              <a:rPr lang="fr-FR" sz="1600" b="1" dirty="0">
                <a:solidFill>
                  <a:schemeClr val="bg1"/>
                </a:solidFill>
                <a:latin typeface="Century Gothic" panose="020B0502020202020204" pitchFamily="34" charset="0"/>
              </a:rPr>
              <a:t>Question :</a:t>
            </a:r>
            <a:r>
              <a:rPr lang="fr-FR" sz="1600" dirty="0">
                <a:solidFill>
                  <a:schemeClr val="bg1"/>
                </a:solidFill>
                <a:latin typeface="Century Gothic" panose="020B0502020202020204" pitchFamily="34" charset="0"/>
              </a:rPr>
              <a:t> Quels déchets déposer dans la benne / contenant métal ?</a:t>
            </a:r>
            <a:endParaRPr lang="fr-FR" sz="1600" b="1" dirty="0">
              <a:solidFill>
                <a:schemeClr val="bg1"/>
              </a:solidFill>
              <a:latin typeface="Century Gothic" panose="020B0502020202020204" pitchFamily="34" charset="0"/>
            </a:endParaRPr>
          </a:p>
        </p:txBody>
      </p:sp>
      <p:sp>
        <p:nvSpPr>
          <p:cNvPr id="23" name="ZoneTexte 22">
            <a:extLst>
              <a:ext uri="{FF2B5EF4-FFF2-40B4-BE49-F238E27FC236}">
                <a16:creationId xmlns:a16="http://schemas.microsoft.com/office/drawing/2014/main" id="{9F879712-71EB-948D-F302-55CCAC19FD84}"/>
              </a:ext>
            </a:extLst>
          </p:cNvPr>
          <p:cNvSpPr txBox="1"/>
          <p:nvPr/>
        </p:nvSpPr>
        <p:spPr>
          <a:xfrm>
            <a:off x="248872" y="1300178"/>
            <a:ext cx="4451312" cy="1600438"/>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p>
          <a:p>
            <a:pPr algn="just"/>
            <a:r>
              <a:rPr lang="fr-FR" sz="1400" dirty="0">
                <a:solidFill>
                  <a:srgbClr val="4F4F4F"/>
                </a:solidFill>
                <a:latin typeface="Century Gothic" panose="020B0502020202020204" pitchFamily="34" charset="0"/>
              </a:rPr>
              <a:t>Après avoir été préparés chez un recycleur (séparation du cuivre, du fer, de l’aluminium, du zinc, etc.), les métaux repartent en fonderie pour devenir de nouveaux produits : de nouveaux tubes ou canalisations, des fers à bétons, des armatures...</a:t>
            </a:r>
          </a:p>
        </p:txBody>
      </p:sp>
      <p:sp>
        <p:nvSpPr>
          <p:cNvPr id="24" name="ZoneTexte 23">
            <a:extLst>
              <a:ext uri="{FF2B5EF4-FFF2-40B4-BE49-F238E27FC236}">
                <a16:creationId xmlns:a16="http://schemas.microsoft.com/office/drawing/2014/main" id="{E671615B-85A1-C327-E835-BE4A3CABA4D4}"/>
              </a:ext>
            </a:extLst>
          </p:cNvPr>
          <p:cNvSpPr txBox="1"/>
          <p:nvPr/>
        </p:nvSpPr>
        <p:spPr>
          <a:xfrm>
            <a:off x="248872" y="5229312"/>
            <a:ext cx="4451312" cy="1600438"/>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a:p>
            <a:pPr algn="just"/>
            <a:r>
              <a:rPr lang="fr-FR" sz="1400" dirty="0">
                <a:solidFill>
                  <a:srgbClr val="4F4F4F"/>
                </a:solidFill>
                <a:latin typeface="Century Gothic" panose="020B0502020202020204" pitchFamily="34" charset="0"/>
              </a:rPr>
              <a:t>Ces déchets sont déjà pris en charge par une autre filière qui est organisée pour les démanteler et les dépolluer avant recyclage. Il faut donc s’assurer avec son gestionnaire de déchets qu’il est en contrat avec l’un des éco-organismes Ecologic ou ecosystem pour cela.</a:t>
            </a:r>
          </a:p>
        </p:txBody>
      </p:sp>
      <p:sp>
        <p:nvSpPr>
          <p:cNvPr id="25" name="ZoneTexte 24">
            <a:extLst>
              <a:ext uri="{FF2B5EF4-FFF2-40B4-BE49-F238E27FC236}">
                <a16:creationId xmlns:a16="http://schemas.microsoft.com/office/drawing/2014/main" id="{4FB695C1-33CF-EC5E-C617-8086EF68CD6B}"/>
              </a:ext>
            </a:extLst>
          </p:cNvPr>
          <p:cNvSpPr txBox="1"/>
          <p:nvPr/>
        </p:nvSpPr>
        <p:spPr>
          <a:xfrm>
            <a:off x="5943061" y="2252113"/>
            <a:ext cx="4451312" cy="307777"/>
          </a:xfrm>
          <a:prstGeom prst="rect">
            <a:avLst/>
          </a:prstGeom>
          <a:noFill/>
        </p:spPr>
        <p:txBody>
          <a:bodyPr wrap="square" rtlCol="0">
            <a:spAutoFit/>
          </a:bodyPr>
          <a:lstStyle/>
          <a:p>
            <a:pPr algn="just"/>
            <a:r>
              <a:rPr lang="fr-FR" sz="1400" b="1" dirty="0">
                <a:solidFill>
                  <a:srgbClr val="FF6A5B"/>
                </a:solidFill>
                <a:latin typeface="Century Gothic" panose="020B0502020202020204" pitchFamily="34" charset="0"/>
              </a:rPr>
              <a:t>Réponse :</a:t>
            </a:r>
          </a:p>
        </p:txBody>
      </p:sp>
      <p:sp>
        <p:nvSpPr>
          <p:cNvPr id="28" name="ZoneTexte 27">
            <a:extLst>
              <a:ext uri="{FF2B5EF4-FFF2-40B4-BE49-F238E27FC236}">
                <a16:creationId xmlns:a16="http://schemas.microsoft.com/office/drawing/2014/main" id="{E811B241-10B5-17E2-78D1-158B9B044290}"/>
              </a:ext>
            </a:extLst>
          </p:cNvPr>
          <p:cNvSpPr txBox="1"/>
          <p:nvPr/>
        </p:nvSpPr>
        <p:spPr>
          <a:xfrm>
            <a:off x="5943061" y="4791162"/>
            <a:ext cx="4451312" cy="307777"/>
          </a:xfrm>
          <a:prstGeom prst="rect">
            <a:avLst/>
          </a:prstGeom>
          <a:noFill/>
        </p:spPr>
        <p:txBody>
          <a:bodyPr wrap="square" rtlCol="0">
            <a:spAutoFit/>
          </a:bodyPr>
          <a:lstStyle/>
          <a:p>
            <a:pPr algn="just"/>
            <a:r>
              <a:rPr lang="fr-FR" sz="1400" b="1" dirty="0">
                <a:solidFill>
                  <a:srgbClr val="769973"/>
                </a:solidFill>
                <a:latin typeface="Century Gothic" panose="020B0502020202020204" pitchFamily="34" charset="0"/>
              </a:rPr>
              <a:t>Réponse</a:t>
            </a:r>
            <a:r>
              <a:rPr lang="fr-FR" sz="1400" b="1" dirty="0">
                <a:solidFill>
                  <a:srgbClr val="4F4F4F"/>
                </a:solidFill>
                <a:latin typeface="Century Gothic" panose="020B0502020202020204" pitchFamily="34" charset="0"/>
              </a:rPr>
              <a:t> :</a:t>
            </a:r>
            <a:endParaRPr lang="fr-FR" sz="1400" dirty="0">
              <a:solidFill>
                <a:srgbClr val="4F4F4F"/>
              </a:solidFill>
              <a:latin typeface="Century Gothic" panose="020B0502020202020204" pitchFamily="34" charset="0"/>
            </a:endParaRPr>
          </a:p>
        </p:txBody>
      </p:sp>
      <p:sp>
        <p:nvSpPr>
          <p:cNvPr id="29" name="ZoneTexte 28">
            <a:extLst>
              <a:ext uri="{FF2B5EF4-FFF2-40B4-BE49-F238E27FC236}">
                <a16:creationId xmlns:a16="http://schemas.microsoft.com/office/drawing/2014/main" id="{056629D6-F1CA-004C-AD8E-5B51DC21B65B}"/>
              </a:ext>
            </a:extLst>
          </p:cNvPr>
          <p:cNvSpPr txBox="1"/>
          <p:nvPr/>
        </p:nvSpPr>
        <p:spPr>
          <a:xfrm>
            <a:off x="5914486" y="5043470"/>
            <a:ext cx="4510644" cy="2238375"/>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Charpente, ossature, planchers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Bardage, ossatures et pattes de fixation</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Couverture et cloisons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Sanitaires et robinetteries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Serrurerie / métallerie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Tubes, canalisations, cuves, clôtures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Accessoires : seuils, nez de marche, profilés d’isolation extérieure et fixations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Câbles et chemins de câbles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Tapis technique à structure métallique</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Panneaux sandwich à parement métallique</a:t>
            </a:r>
          </a:p>
        </p:txBody>
      </p:sp>
      <p:sp>
        <p:nvSpPr>
          <p:cNvPr id="30" name="ZoneTexte 29">
            <a:extLst>
              <a:ext uri="{FF2B5EF4-FFF2-40B4-BE49-F238E27FC236}">
                <a16:creationId xmlns:a16="http://schemas.microsoft.com/office/drawing/2014/main" id="{CD986109-E82B-ECFA-BBB8-669BA31486B5}"/>
              </a:ext>
            </a:extLst>
          </p:cNvPr>
          <p:cNvSpPr txBox="1"/>
          <p:nvPr/>
        </p:nvSpPr>
        <p:spPr>
          <a:xfrm>
            <a:off x="6080397" y="895339"/>
            <a:ext cx="4391623" cy="1169551"/>
          </a:xfrm>
          <a:prstGeom prst="rect">
            <a:avLst/>
          </a:prstGeom>
          <a:noFill/>
        </p:spPr>
        <p:txBody>
          <a:bodyPr wrap="square" numCol="2" rtlCol="0">
            <a:spAutoFit/>
          </a:bodyPr>
          <a:lstStyle/>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Luminaires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Robinetteries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Serrurerie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Radiateurs en fonte</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Radiateurs électriques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Chemins de câbles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Pots de peinture vides</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Pompes à chaleur</a:t>
            </a:r>
          </a:p>
          <a:p>
            <a:pPr marL="107950" indent="-107950">
              <a:buFont typeface="Arial" panose="020B0604020202020204" pitchFamily="34" charset="0"/>
              <a:buChar char="•"/>
            </a:pPr>
            <a:r>
              <a:rPr lang="fr-FR" sz="1400" i="1" dirty="0">
                <a:solidFill>
                  <a:schemeClr val="bg1"/>
                </a:solidFill>
                <a:latin typeface="Century Gothic" panose="020B0502020202020204" pitchFamily="34" charset="0"/>
              </a:rPr>
              <a:t>Cuve pleine ou non dégazée</a:t>
            </a:r>
          </a:p>
        </p:txBody>
      </p:sp>
      <p:sp>
        <p:nvSpPr>
          <p:cNvPr id="32" name="ZoneTexte 31">
            <a:extLst>
              <a:ext uri="{FF2B5EF4-FFF2-40B4-BE49-F238E27FC236}">
                <a16:creationId xmlns:a16="http://schemas.microsoft.com/office/drawing/2014/main" id="{42862B10-EC60-4E0B-4CD9-F3B247BAB3A6}"/>
              </a:ext>
            </a:extLst>
          </p:cNvPr>
          <p:cNvSpPr txBox="1"/>
          <p:nvPr/>
        </p:nvSpPr>
        <p:spPr>
          <a:xfrm>
            <a:off x="5943061" y="2561871"/>
            <a:ext cx="4528960" cy="867370"/>
          </a:xfrm>
          <a:prstGeom prst="rect">
            <a:avLst/>
          </a:prstGeom>
          <a:noFill/>
        </p:spPr>
        <p:txBody>
          <a:bodyPr wrap="square" numCol="2" rtlCol="0">
            <a:spAutoFit/>
          </a:bodyPr>
          <a:lstStyle/>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Luminaires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Radiateurs électriques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Pots de peinture vides</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Pompes à chaleur</a:t>
            </a:r>
          </a:p>
          <a:p>
            <a:pPr marL="107950" indent="-107950">
              <a:buFont typeface="Arial" panose="020B0604020202020204" pitchFamily="34" charset="0"/>
              <a:buChar char="•"/>
            </a:pPr>
            <a:r>
              <a:rPr lang="fr-FR" sz="1400" dirty="0">
                <a:solidFill>
                  <a:srgbClr val="4F4F4F"/>
                </a:solidFill>
                <a:latin typeface="Century Gothic" panose="020B0502020202020204" pitchFamily="34" charset="0"/>
              </a:rPr>
              <a:t>Cuve pleine ou non dégazée</a:t>
            </a:r>
          </a:p>
        </p:txBody>
      </p:sp>
      <p:pic>
        <p:nvPicPr>
          <p:cNvPr id="5" name="Image 4">
            <a:extLst>
              <a:ext uri="{FF2B5EF4-FFF2-40B4-BE49-F238E27FC236}">
                <a16:creationId xmlns:a16="http://schemas.microsoft.com/office/drawing/2014/main" id="{F9305EA6-D996-2729-D4FF-72698BF985CE}"/>
              </a:ext>
            </a:extLst>
          </p:cNvPr>
          <p:cNvPicPr>
            <a:picLocks noChangeAspect="1"/>
          </p:cNvPicPr>
          <p:nvPr/>
        </p:nvPicPr>
        <p:blipFill>
          <a:blip r:embed="rId6"/>
          <a:stretch>
            <a:fillRect/>
          </a:stretch>
        </p:blipFill>
        <p:spPr>
          <a:xfrm>
            <a:off x="6025029" y="4091566"/>
            <a:ext cx="652877" cy="614713"/>
          </a:xfrm>
          <a:prstGeom prst="ellipse">
            <a:avLst/>
          </a:prstGeom>
        </p:spPr>
      </p:pic>
    </p:spTree>
    <p:extLst>
      <p:ext uri="{BB962C8B-B14F-4D97-AF65-F5344CB8AC3E}">
        <p14:creationId xmlns:p14="http://schemas.microsoft.com/office/powerpoint/2010/main" val="1391538799"/>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2168</TotalTime>
  <Words>3456</Words>
  <Application>Microsoft Office PowerPoint</Application>
  <PresentationFormat>Personnalisé</PresentationFormat>
  <Paragraphs>371</Paragraphs>
  <Slides>19</Slides>
  <Notes>14</Notes>
  <HiddenSlides>0</HiddenSlides>
  <MMClips>0</MMClips>
  <ScaleCrop>false</ScaleCrop>
  <HeadingPairs>
    <vt:vector size="4" baseType="variant">
      <vt:variant>
        <vt:lpstr>Thème</vt:lpstr>
      </vt:variant>
      <vt:variant>
        <vt:i4>3</vt:i4>
      </vt:variant>
      <vt:variant>
        <vt:lpstr>Titres des diapositives</vt:lpstr>
      </vt:variant>
      <vt:variant>
        <vt:i4>19</vt:i4>
      </vt:variant>
    </vt:vector>
  </HeadingPairs>
  <TitlesOfParts>
    <vt:vector size="22" baseType="lpstr">
      <vt:lpstr>1_Thème Office</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RUDOLOGIA - Julien BOUZENOT</dc:creator>
  <cp:lastModifiedBy>Julien BOUZENOT</cp:lastModifiedBy>
  <cp:revision>382</cp:revision>
  <cp:lastPrinted>2023-04-03T10:48:23Z</cp:lastPrinted>
  <dcterms:created xsi:type="dcterms:W3CDTF">2023-02-21T08:58:44Z</dcterms:created>
  <dcterms:modified xsi:type="dcterms:W3CDTF">2024-08-19T07:36:23Z</dcterms:modified>
</cp:coreProperties>
</file>